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Corbel"/>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5D6860-E79E-432C-A9EC-DBB55B56E39E}">
  <a:tblStyle styleId="{C85D6860-E79E-432C-A9EC-DBB55B56E39E}"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C2C9504-BB4D-4B48-B7AF-0B94AF58679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rbel-regular.fntdata"/><Relationship Id="rId25" Type="http://schemas.openxmlformats.org/officeDocument/2006/relationships/slide" Target="slides/slide19.xml"/><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rbel-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rot="5400000">
            <a:off x="3991839" y="-777240"/>
            <a:ext cx="4206240" cy="978408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1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1" name="Shape 81"/>
        <p:cNvGrpSpPr/>
        <p:nvPr/>
      </p:nvGrpSpPr>
      <p:grpSpPr>
        <a:xfrm>
          <a:off x="0" y="0"/>
          <a:ext cx="0" cy="0"/>
          <a:chOff x="0" y="0"/>
          <a:chExt cx="0" cy="0"/>
        </a:xfrm>
      </p:grpSpPr>
      <p:sp>
        <p:nvSpPr>
          <p:cNvPr id="82" name="Google Shape;82;p12"/>
          <p:cNvSpPr/>
          <p:nvPr/>
        </p:nvSpPr>
        <p:spPr>
          <a:xfrm>
            <a:off x="9019312" y="0"/>
            <a:ext cx="27432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ph type="title"/>
          </p:nvPr>
        </p:nvSpPr>
        <p:spPr>
          <a:xfrm rot="5400000">
            <a:off x="7413033" y="2022229"/>
            <a:ext cx="5897562" cy="240238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rot="5400000">
            <a:off x="1876063" y="-763227"/>
            <a:ext cx="5897562" cy="797329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12"/>
          <p:cNvSpPr txBox="1"/>
          <p:nvPr>
            <p:ph idx="10" type="dt"/>
          </p:nvPr>
        </p:nvSpPr>
        <p:spPr>
          <a:xfrm>
            <a:off x="838200" y="6422854"/>
            <a:ext cx="2743196"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3776135" y="6422854"/>
            <a:ext cx="427966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8073048" y="6422854"/>
            <a:ext cx="879759"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95" name="Shape 95"/>
        <p:cNvGrpSpPr/>
        <p:nvPr/>
      </p:nvGrpSpPr>
      <p:grpSpPr>
        <a:xfrm>
          <a:off x="0" y="0"/>
          <a:ext cx="0" cy="0"/>
          <a:chOff x="0" y="0"/>
          <a:chExt cx="0" cy="0"/>
        </a:xfrm>
      </p:grpSpPr>
      <p:sp>
        <p:nvSpPr>
          <p:cNvPr id="96" name="Google Shape;96;p14"/>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99" name="Google Shape;99;p1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sz="1200">
                <a:solidFill>
                  <a:schemeClr val="dk2"/>
                </a:solidFill>
                <a:latin typeface="Corbel"/>
                <a:ea typeface="Corbel"/>
                <a:cs typeface="Corbel"/>
                <a:sym typeface="Corbel"/>
              </a:defRPr>
            </a:lvl1pPr>
            <a:lvl2pPr indent="0" lvl="1" marL="0" algn="l">
              <a:spcBef>
                <a:spcPts val="0"/>
              </a:spcBef>
              <a:buNone/>
              <a:defRPr b="0" sz="1200">
                <a:solidFill>
                  <a:schemeClr val="dk2"/>
                </a:solidFill>
                <a:latin typeface="Corbel"/>
                <a:ea typeface="Corbel"/>
                <a:cs typeface="Corbel"/>
                <a:sym typeface="Corbel"/>
              </a:defRPr>
            </a:lvl2pPr>
            <a:lvl3pPr indent="0" lvl="2" marL="0" algn="l">
              <a:spcBef>
                <a:spcPts val="0"/>
              </a:spcBef>
              <a:buNone/>
              <a:defRPr b="0" sz="1200">
                <a:solidFill>
                  <a:schemeClr val="dk2"/>
                </a:solidFill>
                <a:latin typeface="Corbel"/>
                <a:ea typeface="Corbel"/>
                <a:cs typeface="Corbel"/>
                <a:sym typeface="Corbel"/>
              </a:defRPr>
            </a:lvl3pPr>
            <a:lvl4pPr indent="0" lvl="3" marL="0" algn="l">
              <a:spcBef>
                <a:spcPts val="0"/>
              </a:spcBef>
              <a:buNone/>
              <a:defRPr b="0" sz="1200">
                <a:solidFill>
                  <a:schemeClr val="dk2"/>
                </a:solidFill>
                <a:latin typeface="Corbel"/>
                <a:ea typeface="Corbel"/>
                <a:cs typeface="Corbel"/>
                <a:sym typeface="Corbel"/>
              </a:defRPr>
            </a:lvl4pPr>
            <a:lvl5pPr indent="0" lvl="4" marL="0" algn="l">
              <a:spcBef>
                <a:spcPts val="0"/>
              </a:spcBef>
              <a:buNone/>
              <a:defRPr b="0" sz="1200">
                <a:solidFill>
                  <a:schemeClr val="dk2"/>
                </a:solidFill>
                <a:latin typeface="Corbel"/>
                <a:ea typeface="Corbel"/>
                <a:cs typeface="Corbel"/>
                <a:sym typeface="Corbel"/>
              </a:defRPr>
            </a:lvl5pPr>
            <a:lvl6pPr indent="0" lvl="5" marL="0" algn="l">
              <a:spcBef>
                <a:spcPts val="0"/>
              </a:spcBef>
              <a:buNone/>
              <a:defRPr b="0" sz="1200">
                <a:solidFill>
                  <a:schemeClr val="dk2"/>
                </a:solidFill>
                <a:latin typeface="Corbel"/>
                <a:ea typeface="Corbel"/>
                <a:cs typeface="Corbel"/>
                <a:sym typeface="Corbel"/>
              </a:defRPr>
            </a:lvl6pPr>
            <a:lvl7pPr indent="0" lvl="6" marL="0" algn="l">
              <a:spcBef>
                <a:spcPts val="0"/>
              </a:spcBef>
              <a:buNone/>
              <a:defRPr b="0" sz="1200">
                <a:solidFill>
                  <a:schemeClr val="dk2"/>
                </a:solidFill>
                <a:latin typeface="Corbel"/>
                <a:ea typeface="Corbel"/>
                <a:cs typeface="Corbel"/>
                <a:sym typeface="Corbel"/>
              </a:defRPr>
            </a:lvl7pPr>
            <a:lvl8pPr indent="0" lvl="7" marL="0" algn="l">
              <a:spcBef>
                <a:spcPts val="0"/>
              </a:spcBef>
              <a:buNone/>
              <a:defRPr b="0" sz="1200">
                <a:solidFill>
                  <a:schemeClr val="dk2"/>
                </a:solidFill>
                <a:latin typeface="Corbel"/>
                <a:ea typeface="Corbel"/>
                <a:cs typeface="Corbel"/>
                <a:sym typeface="Corbel"/>
              </a:defRPr>
            </a:lvl8pPr>
            <a:lvl9pPr indent="0" lvl="8" marL="0" algn="l">
              <a:spcBef>
                <a:spcPts val="0"/>
              </a:spcBef>
              <a:buNone/>
              <a:defRPr b="0" sz="1200">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1207008" y="1913470"/>
            <a:ext cx="4754880" cy="743094"/>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4" name="Google Shape;24;p3"/>
          <p:cNvSpPr txBox="1"/>
          <p:nvPr>
            <p:ph idx="2" type="body"/>
          </p:nvPr>
        </p:nvSpPr>
        <p:spPr>
          <a:xfrm>
            <a:off x="1207008" y="2656566"/>
            <a:ext cx="4754880" cy="3566160"/>
          </a:xfrm>
          <a:prstGeom prst="rect">
            <a:avLst/>
          </a:prstGeom>
          <a:noFill/>
          <a:ln>
            <a:noFill/>
          </a:ln>
        </p:spPr>
        <p:txBody>
          <a:bodyPr anchorCtr="0" anchor="t" bIns="45700" lIns="91425" spcFirstLastPara="1" rIns="91425" wrap="square" tIns="45700">
            <a:no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5" name="Google Shape;25;p3"/>
          <p:cNvSpPr txBox="1"/>
          <p:nvPr>
            <p:ph idx="3" type="body"/>
          </p:nvPr>
        </p:nvSpPr>
        <p:spPr>
          <a:xfrm>
            <a:off x="6231230" y="1913470"/>
            <a:ext cx="4754880" cy="743094"/>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6" name="Google Shape;26;p3"/>
          <p:cNvSpPr txBox="1"/>
          <p:nvPr>
            <p:ph idx="4" type="body"/>
          </p:nvPr>
        </p:nvSpPr>
        <p:spPr>
          <a:xfrm>
            <a:off x="6231230" y="2656564"/>
            <a:ext cx="4754880" cy="3566160"/>
          </a:xfrm>
          <a:prstGeom prst="rect">
            <a:avLst/>
          </a:prstGeom>
          <a:noFill/>
          <a:ln>
            <a:noFill/>
          </a:ln>
        </p:spPr>
        <p:txBody>
          <a:bodyPr anchorCtr="0" anchor="t" bIns="45700" lIns="91425" spcFirstLastPara="1" rIns="91425" wrap="square" tIns="45700">
            <a:no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7" name="Google Shape;27;p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0" name="Shape 30"/>
        <p:cNvGrpSpPr/>
        <p:nvPr/>
      </p:nvGrpSpPr>
      <p:grpSpPr>
        <a:xfrm>
          <a:off x="0" y="0"/>
          <a:ext cx="0" cy="0"/>
          <a:chOff x="0" y="0"/>
          <a:chExt cx="0" cy="0"/>
        </a:xfrm>
      </p:grpSpPr>
      <p:sp>
        <p:nvSpPr>
          <p:cNvPr id="31" name="Google Shape;31;p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0" name="Shape 40"/>
        <p:cNvGrpSpPr/>
        <p:nvPr/>
      </p:nvGrpSpPr>
      <p:grpSpPr>
        <a:xfrm>
          <a:off x="0" y="0"/>
          <a:ext cx="0" cy="0"/>
          <a:chOff x="0" y="0"/>
          <a:chExt cx="0" cy="0"/>
        </a:xfrm>
      </p:grpSpPr>
      <p:sp>
        <p:nvSpPr>
          <p:cNvPr id="41" name="Google Shape;41;p6"/>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4" name="Google Shape;44;p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7" name="Shape 47"/>
        <p:cNvGrpSpPr/>
        <p:nvPr/>
      </p:nvGrpSpPr>
      <p:grpSpPr>
        <a:xfrm>
          <a:off x="0" y="0"/>
          <a:ext cx="0" cy="0"/>
          <a:chOff x="0" y="0"/>
          <a:chExt cx="0" cy="0"/>
        </a:xfrm>
      </p:grpSpPr>
      <p:sp>
        <p:nvSpPr>
          <p:cNvPr id="48" name="Google Shape;48;p7"/>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7"/>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51" name="Google Shape;51;p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sz="1200">
                <a:solidFill>
                  <a:schemeClr val="dk2"/>
                </a:solidFill>
                <a:latin typeface="Corbel"/>
                <a:ea typeface="Corbel"/>
                <a:cs typeface="Corbel"/>
                <a:sym typeface="Corbel"/>
              </a:defRPr>
            </a:lvl1pPr>
            <a:lvl2pPr indent="0" lvl="1" marL="0" algn="l">
              <a:spcBef>
                <a:spcPts val="0"/>
              </a:spcBef>
              <a:buNone/>
              <a:defRPr b="0" sz="1200">
                <a:solidFill>
                  <a:schemeClr val="dk2"/>
                </a:solidFill>
                <a:latin typeface="Corbel"/>
                <a:ea typeface="Corbel"/>
                <a:cs typeface="Corbel"/>
                <a:sym typeface="Corbel"/>
              </a:defRPr>
            </a:lvl2pPr>
            <a:lvl3pPr indent="0" lvl="2" marL="0" algn="l">
              <a:spcBef>
                <a:spcPts val="0"/>
              </a:spcBef>
              <a:buNone/>
              <a:defRPr b="0" sz="1200">
                <a:solidFill>
                  <a:schemeClr val="dk2"/>
                </a:solidFill>
                <a:latin typeface="Corbel"/>
                <a:ea typeface="Corbel"/>
                <a:cs typeface="Corbel"/>
                <a:sym typeface="Corbel"/>
              </a:defRPr>
            </a:lvl3pPr>
            <a:lvl4pPr indent="0" lvl="3" marL="0" algn="l">
              <a:spcBef>
                <a:spcPts val="0"/>
              </a:spcBef>
              <a:buNone/>
              <a:defRPr b="0" sz="1200">
                <a:solidFill>
                  <a:schemeClr val="dk2"/>
                </a:solidFill>
                <a:latin typeface="Corbel"/>
                <a:ea typeface="Corbel"/>
                <a:cs typeface="Corbel"/>
                <a:sym typeface="Corbel"/>
              </a:defRPr>
            </a:lvl4pPr>
            <a:lvl5pPr indent="0" lvl="4" marL="0" algn="l">
              <a:spcBef>
                <a:spcPts val="0"/>
              </a:spcBef>
              <a:buNone/>
              <a:defRPr b="0" sz="1200">
                <a:solidFill>
                  <a:schemeClr val="dk2"/>
                </a:solidFill>
                <a:latin typeface="Corbel"/>
                <a:ea typeface="Corbel"/>
                <a:cs typeface="Corbel"/>
                <a:sym typeface="Corbel"/>
              </a:defRPr>
            </a:lvl5pPr>
            <a:lvl6pPr indent="0" lvl="5" marL="0" algn="l">
              <a:spcBef>
                <a:spcPts val="0"/>
              </a:spcBef>
              <a:buNone/>
              <a:defRPr b="0" sz="1200">
                <a:solidFill>
                  <a:schemeClr val="dk2"/>
                </a:solidFill>
                <a:latin typeface="Corbel"/>
                <a:ea typeface="Corbel"/>
                <a:cs typeface="Corbel"/>
                <a:sym typeface="Corbel"/>
              </a:defRPr>
            </a:lvl6pPr>
            <a:lvl7pPr indent="0" lvl="6" marL="0" algn="l">
              <a:spcBef>
                <a:spcPts val="0"/>
              </a:spcBef>
              <a:buNone/>
              <a:defRPr b="0" sz="1200">
                <a:solidFill>
                  <a:schemeClr val="dk2"/>
                </a:solidFill>
                <a:latin typeface="Corbel"/>
                <a:ea typeface="Corbel"/>
                <a:cs typeface="Corbel"/>
                <a:sym typeface="Corbel"/>
              </a:defRPr>
            </a:lvl7pPr>
            <a:lvl8pPr indent="0" lvl="7" marL="0" algn="l">
              <a:spcBef>
                <a:spcPts val="0"/>
              </a:spcBef>
              <a:buNone/>
              <a:defRPr b="0" sz="1200">
                <a:solidFill>
                  <a:schemeClr val="dk2"/>
                </a:solidFill>
                <a:latin typeface="Corbel"/>
                <a:ea typeface="Corbel"/>
                <a:cs typeface="Corbel"/>
                <a:sym typeface="Corbel"/>
              </a:defRPr>
            </a:lvl8pPr>
            <a:lvl9pPr indent="0" lvl="8" marL="0" algn="l">
              <a:spcBef>
                <a:spcPts val="0"/>
              </a:spcBef>
              <a:buNone/>
              <a:defRPr b="0" sz="1200">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body"/>
          </p:nvPr>
        </p:nvSpPr>
        <p:spPr>
          <a:xfrm>
            <a:off x="1205344" y="2011680"/>
            <a:ext cx="4754880" cy="4206240"/>
          </a:xfrm>
          <a:prstGeom prst="rect">
            <a:avLst/>
          </a:prstGeom>
          <a:noFill/>
          <a:ln>
            <a:noFill/>
          </a:ln>
        </p:spPr>
        <p:txBody>
          <a:bodyPr anchorCtr="0" anchor="t" bIns="45700" lIns="91425" spcFirstLastPara="1" rIns="91425" wrap="square" tIns="45700">
            <a:no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7" name="Google Shape;57;p8"/>
          <p:cNvSpPr txBox="1"/>
          <p:nvPr>
            <p:ph idx="2" type="body"/>
          </p:nvPr>
        </p:nvSpPr>
        <p:spPr>
          <a:xfrm>
            <a:off x="6230391" y="2011680"/>
            <a:ext cx="4754880" cy="4206240"/>
          </a:xfrm>
          <a:prstGeom prst="rect">
            <a:avLst/>
          </a:prstGeom>
          <a:noFill/>
          <a:ln>
            <a:noFill/>
          </a:ln>
        </p:spPr>
        <p:txBody>
          <a:bodyPr anchorCtr="0" anchor="t" bIns="45700" lIns="91425" spcFirstLastPara="1" rIns="91425" wrap="square" tIns="45700">
            <a:no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8" name="Google Shape;58;p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1207008" y="2120054"/>
            <a:ext cx="6126480" cy="41148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200"/>
              </a:spcBef>
              <a:spcAft>
                <a:spcPts val="0"/>
              </a:spcAft>
              <a:buSzPts val="3200"/>
              <a:buChar char="▪"/>
              <a:defRPr sz="3200"/>
            </a:lvl1pPr>
            <a:lvl2pPr indent="-406400" lvl="1" marL="914400" algn="l">
              <a:lnSpc>
                <a:spcPct val="90000"/>
              </a:lnSpc>
              <a:spcBef>
                <a:spcPts val="200"/>
              </a:spcBef>
              <a:spcAft>
                <a:spcPts val="0"/>
              </a:spcAft>
              <a:buSzPts val="2800"/>
              <a:buChar char="▪"/>
              <a:defRPr sz="2800"/>
            </a:lvl2pPr>
            <a:lvl3pPr indent="-381000" lvl="2" marL="1371600" algn="l">
              <a:lnSpc>
                <a:spcPct val="90000"/>
              </a:lnSpc>
              <a:spcBef>
                <a:spcPts val="400"/>
              </a:spcBef>
              <a:spcAft>
                <a:spcPts val="0"/>
              </a:spcAft>
              <a:buSzPts val="2400"/>
              <a:buChar char="▪"/>
              <a:defRPr sz="2400"/>
            </a:lvl3pPr>
            <a:lvl4pPr indent="-355600" lvl="3" marL="1828800" algn="l">
              <a:lnSpc>
                <a:spcPct val="90000"/>
              </a:lnSpc>
              <a:spcBef>
                <a:spcPts val="400"/>
              </a:spcBef>
              <a:spcAft>
                <a:spcPts val="0"/>
              </a:spcAft>
              <a:buSzPts val="2000"/>
              <a:buChar char="▪"/>
              <a:defRPr sz="2000"/>
            </a:lvl4pPr>
            <a:lvl5pPr indent="-355600" lvl="4" marL="2286000" algn="l">
              <a:lnSpc>
                <a:spcPct val="90000"/>
              </a:lnSpc>
              <a:spcBef>
                <a:spcPts val="400"/>
              </a:spcBef>
              <a:spcAft>
                <a:spcPts val="0"/>
              </a:spcAft>
              <a:buSzPts val="2000"/>
              <a:buChar char="▪"/>
              <a:defRPr sz="2000"/>
            </a:lvl5pPr>
            <a:lvl6pPr indent="-355600" lvl="5" marL="2743200" algn="l">
              <a:lnSpc>
                <a:spcPct val="90000"/>
              </a:lnSpc>
              <a:spcBef>
                <a:spcPts val="400"/>
              </a:spcBef>
              <a:spcAft>
                <a:spcPts val="0"/>
              </a:spcAft>
              <a:buSzPts val="2000"/>
              <a:buChar char="▪"/>
              <a:defRPr sz="2000"/>
            </a:lvl6pPr>
            <a:lvl7pPr indent="-355600" lvl="6" marL="3200400" algn="l">
              <a:lnSpc>
                <a:spcPct val="90000"/>
              </a:lnSpc>
              <a:spcBef>
                <a:spcPts val="400"/>
              </a:spcBef>
              <a:spcAft>
                <a:spcPts val="0"/>
              </a:spcAft>
              <a:buSzPts val="2000"/>
              <a:buChar char="▪"/>
              <a:defRPr sz="2000"/>
            </a:lvl7pPr>
            <a:lvl8pPr indent="-355600" lvl="7" marL="3657600" algn="l">
              <a:lnSpc>
                <a:spcPct val="90000"/>
              </a:lnSpc>
              <a:spcBef>
                <a:spcPts val="400"/>
              </a:spcBef>
              <a:spcAft>
                <a:spcPts val="0"/>
              </a:spcAft>
              <a:buSzPts val="2000"/>
              <a:buChar char="▪"/>
              <a:defRPr sz="2000"/>
            </a:lvl8pPr>
            <a:lvl9pPr indent="-355600" lvl="8" marL="4114800" algn="l">
              <a:lnSpc>
                <a:spcPct val="90000"/>
              </a:lnSpc>
              <a:spcBef>
                <a:spcPts val="400"/>
              </a:spcBef>
              <a:spcAft>
                <a:spcPts val="400"/>
              </a:spcAft>
              <a:buSzPts val="2000"/>
              <a:buChar char="▪"/>
              <a:defRPr sz="2000"/>
            </a:lvl9pPr>
          </a:lstStyle>
          <a:p/>
        </p:txBody>
      </p:sp>
      <p:sp>
        <p:nvSpPr>
          <p:cNvPr id="64" name="Google Shape;64;p9"/>
          <p:cNvSpPr txBox="1"/>
          <p:nvPr>
            <p:ph idx="2" type="body"/>
          </p:nvPr>
        </p:nvSpPr>
        <p:spPr>
          <a:xfrm>
            <a:off x="7789023" y="2147486"/>
            <a:ext cx="3200400" cy="3432319"/>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5" name="Google Shape;65;p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1280160" y="2211494"/>
            <a:ext cx="6126480" cy="3931920"/>
          </a:xfrm>
          <a:prstGeom prst="rect">
            <a:avLst/>
          </a:prstGeom>
          <a:solidFill>
            <a:srgbClr val="F7F7F7"/>
          </a:solidFill>
          <a:ln>
            <a:noFill/>
          </a:ln>
        </p:spPr>
        <p:txBody>
          <a:bodyPr anchorCtr="0" anchor="t" bIns="45700" lIns="91425" spcFirstLastPara="1" rIns="91425" wrap="square" tIns="365750">
            <a:noAutofit/>
          </a:bodyPr>
          <a:lstStyle>
            <a:lvl1pPr lvl="0" marR="0" rtl="0" algn="ctr">
              <a:lnSpc>
                <a:spcPct val="90000"/>
              </a:lnSpc>
              <a:spcBef>
                <a:spcPts val="1200"/>
              </a:spcBef>
              <a:spcAft>
                <a:spcPts val="0"/>
              </a:spcAft>
              <a:buClr>
                <a:schemeClr val="lt1"/>
              </a:buClr>
              <a:buSzPts val="3200"/>
              <a:buFont typeface="Noto Sans Symbols"/>
              <a:buNone/>
              <a:defRPr b="0" i="0" sz="3200" u="none" cap="none" strike="noStrike">
                <a:solidFill>
                  <a:srgbClr val="7F7F7F"/>
                </a:solidFill>
                <a:latin typeface="Corbel"/>
                <a:ea typeface="Corbel"/>
                <a:cs typeface="Corbel"/>
                <a:sym typeface="Corbel"/>
              </a:defRPr>
            </a:lvl1pPr>
            <a:lvl2pPr lvl="1" marR="0" rtl="0" algn="l">
              <a:lnSpc>
                <a:spcPct val="90000"/>
              </a:lnSpc>
              <a:spcBef>
                <a:spcPts val="200"/>
              </a:spcBef>
              <a:spcAft>
                <a:spcPts val="0"/>
              </a:spcAft>
              <a:buClr>
                <a:schemeClr val="lt1"/>
              </a:buClr>
              <a:buSzPts val="2800"/>
              <a:buFont typeface="Noto Sans Symbols"/>
              <a:buNone/>
              <a:defRPr b="0" i="0" sz="2800" u="none" cap="none" strike="noStrike">
                <a:solidFill>
                  <a:schemeClr val="lt1"/>
                </a:solidFill>
                <a:latin typeface="Corbel"/>
                <a:ea typeface="Corbel"/>
                <a:cs typeface="Corbel"/>
                <a:sym typeface="Corbel"/>
              </a:defRPr>
            </a:lvl2pPr>
            <a:lvl3pPr lvl="2" marR="0" rtl="0" algn="l">
              <a:lnSpc>
                <a:spcPct val="90000"/>
              </a:lnSpc>
              <a:spcBef>
                <a:spcPts val="400"/>
              </a:spcBef>
              <a:spcAft>
                <a:spcPts val="0"/>
              </a:spcAft>
              <a:buClr>
                <a:schemeClr val="lt1"/>
              </a:buClr>
              <a:buSzPts val="2400"/>
              <a:buFont typeface="Noto Sans Symbols"/>
              <a:buNone/>
              <a:defRPr b="0" i="0" sz="2400" u="none" cap="none" strike="noStrike">
                <a:solidFill>
                  <a:schemeClr val="lt1"/>
                </a:solidFill>
                <a:latin typeface="Corbel"/>
                <a:ea typeface="Corbel"/>
                <a:cs typeface="Corbel"/>
                <a:sym typeface="Corbel"/>
              </a:defRPr>
            </a:lvl3pPr>
            <a:lvl4pPr lvl="3"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4pPr>
            <a:lvl5pPr lvl="4"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5pPr>
            <a:lvl6pPr lvl="5"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6pPr>
            <a:lvl7pPr lvl="6"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7pPr>
            <a:lvl8pPr lvl="7"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8pPr>
            <a:lvl9pPr lvl="8" marR="0" rtl="0" algn="l">
              <a:lnSpc>
                <a:spcPct val="90000"/>
              </a:lnSpc>
              <a:spcBef>
                <a:spcPts val="400"/>
              </a:spcBef>
              <a:spcAft>
                <a:spcPts val="40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9pPr>
          </a:lstStyle>
          <a:p/>
        </p:txBody>
      </p:sp>
      <p:sp>
        <p:nvSpPr>
          <p:cNvPr id="71" name="Google Shape;71;p10"/>
          <p:cNvSpPr txBox="1"/>
          <p:nvPr>
            <p:ph idx="1" type="body"/>
          </p:nvPr>
        </p:nvSpPr>
        <p:spPr>
          <a:xfrm>
            <a:off x="7790688" y="2150621"/>
            <a:ext cx="32004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2" name="Google Shape;72;p1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dk2"/>
              </a:buClr>
              <a:buSzPts val="4000"/>
              <a:buFont typeface="Corbel"/>
              <a:buNone/>
              <a:defRPr b="0" i="0" sz="4000" u="none" cap="none" strike="noStrik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Corbel"/>
                <a:ea typeface="Corbel"/>
                <a:cs typeface="Corbel"/>
                <a:sym typeface="Corbe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13" name="Google Shape;13;p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Google Shape;14;p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 name="Google Shape;15;p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Corbel"/>
                <a:ea typeface="Corbel"/>
                <a:cs typeface="Corbel"/>
                <a:sym typeface="Corbel"/>
              </a:defRPr>
            </a:lvl1pPr>
            <a:lvl2pPr indent="0" lvl="1" marL="0" marR="0" rtl="0" algn="l">
              <a:spcBef>
                <a:spcPts val="0"/>
              </a:spcBef>
              <a:buNone/>
              <a:defRPr b="0" i="0" sz="1200" u="none" cap="none" strike="noStrike">
                <a:solidFill>
                  <a:schemeClr val="lt1"/>
                </a:solidFill>
                <a:latin typeface="Corbel"/>
                <a:ea typeface="Corbel"/>
                <a:cs typeface="Corbel"/>
                <a:sym typeface="Corbel"/>
              </a:defRPr>
            </a:lvl2pPr>
            <a:lvl3pPr indent="0" lvl="2" marL="0" marR="0" rtl="0" algn="l">
              <a:spcBef>
                <a:spcPts val="0"/>
              </a:spcBef>
              <a:buNone/>
              <a:defRPr b="0" i="0" sz="1200" u="none" cap="none" strike="noStrike">
                <a:solidFill>
                  <a:schemeClr val="lt1"/>
                </a:solidFill>
                <a:latin typeface="Corbel"/>
                <a:ea typeface="Corbel"/>
                <a:cs typeface="Corbel"/>
                <a:sym typeface="Corbel"/>
              </a:defRPr>
            </a:lvl3pPr>
            <a:lvl4pPr indent="0" lvl="3" marL="0" marR="0" rtl="0" algn="l">
              <a:spcBef>
                <a:spcPts val="0"/>
              </a:spcBef>
              <a:buNone/>
              <a:defRPr b="0" i="0" sz="1200" u="none" cap="none" strike="noStrike">
                <a:solidFill>
                  <a:schemeClr val="lt1"/>
                </a:solidFill>
                <a:latin typeface="Corbel"/>
                <a:ea typeface="Corbel"/>
                <a:cs typeface="Corbel"/>
                <a:sym typeface="Corbel"/>
              </a:defRPr>
            </a:lvl4pPr>
            <a:lvl5pPr indent="0" lvl="4" marL="0" marR="0" rtl="0" algn="l">
              <a:spcBef>
                <a:spcPts val="0"/>
              </a:spcBef>
              <a:buNone/>
              <a:defRPr b="0" i="0" sz="1200" u="none" cap="none" strike="noStrike">
                <a:solidFill>
                  <a:schemeClr val="lt1"/>
                </a:solidFill>
                <a:latin typeface="Corbel"/>
                <a:ea typeface="Corbel"/>
                <a:cs typeface="Corbel"/>
                <a:sym typeface="Corbel"/>
              </a:defRPr>
            </a:lvl5pPr>
            <a:lvl6pPr indent="0" lvl="5" marL="0" marR="0" rtl="0" algn="l">
              <a:spcBef>
                <a:spcPts val="0"/>
              </a:spcBef>
              <a:buNone/>
              <a:defRPr b="0" i="0" sz="1200" u="none" cap="none" strike="noStrike">
                <a:solidFill>
                  <a:schemeClr val="lt1"/>
                </a:solidFill>
                <a:latin typeface="Corbel"/>
                <a:ea typeface="Corbel"/>
                <a:cs typeface="Corbel"/>
                <a:sym typeface="Corbel"/>
              </a:defRPr>
            </a:lvl6pPr>
            <a:lvl7pPr indent="0" lvl="6" marL="0" marR="0" rtl="0" algn="l">
              <a:spcBef>
                <a:spcPts val="0"/>
              </a:spcBef>
              <a:buNone/>
              <a:defRPr b="0" i="0" sz="1200" u="none" cap="none" strike="noStrike">
                <a:solidFill>
                  <a:schemeClr val="lt1"/>
                </a:solidFill>
                <a:latin typeface="Corbel"/>
                <a:ea typeface="Corbel"/>
                <a:cs typeface="Corbel"/>
                <a:sym typeface="Corbel"/>
              </a:defRPr>
            </a:lvl7pPr>
            <a:lvl8pPr indent="0" lvl="7" marL="0" marR="0" rtl="0" algn="l">
              <a:spcBef>
                <a:spcPts val="0"/>
              </a:spcBef>
              <a:buNone/>
              <a:defRPr b="0" i="0" sz="1200" u="none" cap="none" strike="noStrike">
                <a:solidFill>
                  <a:schemeClr val="lt1"/>
                </a:solidFill>
                <a:latin typeface="Corbel"/>
                <a:ea typeface="Corbel"/>
                <a:cs typeface="Corbel"/>
                <a:sym typeface="Corbel"/>
              </a:defRPr>
            </a:lvl8pPr>
            <a:lvl9pPr indent="0" lvl="8" marL="0" marR="0" rtl="0" algn="l">
              <a:spcBef>
                <a:spcPts val="0"/>
              </a:spcBef>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 name="Shape 88"/>
        <p:cNvGrpSpPr/>
        <p:nvPr/>
      </p:nvGrpSpPr>
      <p:grpSpPr>
        <a:xfrm>
          <a:off x="0" y="0"/>
          <a:ext cx="0" cy="0"/>
          <a:chOff x="0" y="0"/>
          <a:chExt cx="0" cy="0"/>
        </a:xfrm>
      </p:grpSpPr>
      <p:sp>
        <p:nvSpPr>
          <p:cNvPr id="89" name="Google Shape;89;p13"/>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lt2"/>
              </a:buClr>
              <a:buSzPts val="4000"/>
              <a:buFont typeface="Corbel"/>
              <a:buNone/>
              <a:defRPr b="0" i="0" sz="4000" u="none" cap="none" strike="noStrike">
                <a:solidFill>
                  <a:schemeClr val="lt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3"/>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Corbel"/>
                <a:ea typeface="Corbel"/>
                <a:cs typeface="Corbel"/>
                <a:sym typeface="Corbe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Corbel"/>
                <a:ea typeface="Corbel"/>
                <a:cs typeface="Corbel"/>
                <a:sym typeface="Corbe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Corbel"/>
                <a:ea typeface="Corbel"/>
                <a:cs typeface="Corbel"/>
                <a:sym typeface="Corbe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92" name="Google Shape;92;p1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sz="1050">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3" name="Google Shape;93;p1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50">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4" name="Google Shape;94;p1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sz="1200" u="none">
                <a:solidFill>
                  <a:schemeClr val="dk1"/>
                </a:solidFill>
                <a:latin typeface="Corbel"/>
                <a:ea typeface="Corbel"/>
                <a:cs typeface="Corbel"/>
                <a:sym typeface="Corbel"/>
              </a:defRPr>
            </a:lvl1pPr>
            <a:lvl2pPr indent="0" lvl="1" marL="0" marR="0" rtl="0" algn="l">
              <a:spcBef>
                <a:spcPts val="0"/>
              </a:spcBef>
              <a:buNone/>
              <a:defRPr b="0" sz="1200" u="none">
                <a:solidFill>
                  <a:schemeClr val="dk1"/>
                </a:solidFill>
                <a:latin typeface="Corbel"/>
                <a:ea typeface="Corbel"/>
                <a:cs typeface="Corbel"/>
                <a:sym typeface="Corbel"/>
              </a:defRPr>
            </a:lvl2pPr>
            <a:lvl3pPr indent="0" lvl="2" marL="0" marR="0" rtl="0" algn="l">
              <a:spcBef>
                <a:spcPts val="0"/>
              </a:spcBef>
              <a:buNone/>
              <a:defRPr b="0" sz="1200" u="none">
                <a:solidFill>
                  <a:schemeClr val="dk1"/>
                </a:solidFill>
                <a:latin typeface="Corbel"/>
                <a:ea typeface="Corbel"/>
                <a:cs typeface="Corbel"/>
                <a:sym typeface="Corbel"/>
              </a:defRPr>
            </a:lvl3pPr>
            <a:lvl4pPr indent="0" lvl="3" marL="0" marR="0" rtl="0" algn="l">
              <a:spcBef>
                <a:spcPts val="0"/>
              </a:spcBef>
              <a:buNone/>
              <a:defRPr b="0" sz="1200" u="none">
                <a:solidFill>
                  <a:schemeClr val="dk1"/>
                </a:solidFill>
                <a:latin typeface="Corbel"/>
                <a:ea typeface="Corbel"/>
                <a:cs typeface="Corbel"/>
                <a:sym typeface="Corbel"/>
              </a:defRPr>
            </a:lvl4pPr>
            <a:lvl5pPr indent="0" lvl="4" marL="0" marR="0" rtl="0" algn="l">
              <a:spcBef>
                <a:spcPts val="0"/>
              </a:spcBef>
              <a:buNone/>
              <a:defRPr b="0" sz="1200" u="none">
                <a:solidFill>
                  <a:schemeClr val="dk1"/>
                </a:solidFill>
                <a:latin typeface="Corbel"/>
                <a:ea typeface="Corbel"/>
                <a:cs typeface="Corbel"/>
                <a:sym typeface="Corbel"/>
              </a:defRPr>
            </a:lvl5pPr>
            <a:lvl6pPr indent="0" lvl="5" marL="0" marR="0" rtl="0" algn="l">
              <a:spcBef>
                <a:spcPts val="0"/>
              </a:spcBef>
              <a:buNone/>
              <a:defRPr b="0" sz="1200" u="none">
                <a:solidFill>
                  <a:schemeClr val="dk1"/>
                </a:solidFill>
                <a:latin typeface="Corbel"/>
                <a:ea typeface="Corbel"/>
                <a:cs typeface="Corbel"/>
                <a:sym typeface="Corbel"/>
              </a:defRPr>
            </a:lvl6pPr>
            <a:lvl7pPr indent="0" lvl="6" marL="0" marR="0" rtl="0" algn="l">
              <a:spcBef>
                <a:spcPts val="0"/>
              </a:spcBef>
              <a:buNone/>
              <a:defRPr b="0" sz="1200" u="none">
                <a:solidFill>
                  <a:schemeClr val="dk1"/>
                </a:solidFill>
                <a:latin typeface="Corbel"/>
                <a:ea typeface="Corbel"/>
                <a:cs typeface="Corbel"/>
                <a:sym typeface="Corbel"/>
              </a:defRPr>
            </a:lvl7pPr>
            <a:lvl8pPr indent="0" lvl="7" marL="0" marR="0" rtl="0" algn="l">
              <a:spcBef>
                <a:spcPts val="0"/>
              </a:spcBef>
              <a:buNone/>
              <a:defRPr b="0" sz="1200" u="none">
                <a:solidFill>
                  <a:schemeClr val="dk1"/>
                </a:solidFill>
                <a:latin typeface="Corbel"/>
                <a:ea typeface="Corbel"/>
                <a:cs typeface="Corbel"/>
                <a:sym typeface="Corbel"/>
              </a:defRPr>
            </a:lvl8pPr>
            <a:lvl9pPr indent="0" lvl="8" marL="0" marR="0" rtl="0" algn="l">
              <a:spcBef>
                <a:spcPts val="0"/>
              </a:spcBef>
              <a:buNone/>
              <a:defRPr b="0" sz="1200" u="non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census.gov/newsroom.html" TargetMode="External"/><Relationship Id="rId4" Type="http://schemas.openxmlformats.org/officeDocument/2006/relationships/hyperlink" Target="https://redistricting.capitol.texas.gov/" TargetMode="External"/><Relationship Id="rId5" Type="http://schemas.openxmlformats.org/officeDocument/2006/relationships/hyperlink" Target="https://comptroller.texas.gov/economy/fiscal-notes/2020/jan/redistricting.php" TargetMode="External"/><Relationship Id="rId6" Type="http://schemas.openxmlformats.org/officeDocument/2006/relationships/hyperlink" Target="https://www.brennancenter.org/issues/gerrymandering-fair-representation" TargetMode="External"/><Relationship Id="rId7" Type="http://schemas.openxmlformats.org/officeDocument/2006/relationships/hyperlink" Target="https://www.ncsl.org/research/redistricting.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mailto:bonnie@ts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1113811" y="213360"/>
            <a:ext cx="9784080" cy="70104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2"/>
              </a:buClr>
              <a:buSzPts val="4000"/>
              <a:buFont typeface="Corbel"/>
              <a:buNone/>
            </a:pPr>
            <a:r>
              <a:rPr lang="en-US"/>
              <a:t>REDISTRICTING IN TEXAS</a:t>
            </a:r>
            <a:endParaRPr/>
          </a:p>
        </p:txBody>
      </p:sp>
      <p:sp>
        <p:nvSpPr>
          <p:cNvPr id="107" name="Google Shape;107;p15"/>
          <p:cNvSpPr txBox="1"/>
          <p:nvPr/>
        </p:nvSpPr>
        <p:spPr>
          <a:xfrm>
            <a:off x="1113811" y="776211"/>
            <a:ext cx="973328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5CC8F8"/>
                </a:solidFill>
                <a:latin typeface="Corbel"/>
                <a:ea typeface="Corbel"/>
                <a:cs typeface="Corbel"/>
                <a:sym typeface="Corbel"/>
              </a:rPr>
              <a:t>Presentation for the United Methodist Women’s Legislative Event</a:t>
            </a:r>
            <a:endParaRPr/>
          </a:p>
          <a:p>
            <a:pPr indent="0" lvl="0" marL="0" marR="0" rtl="0" algn="l">
              <a:spcBef>
                <a:spcPts val="0"/>
              </a:spcBef>
              <a:spcAft>
                <a:spcPts val="0"/>
              </a:spcAft>
              <a:buNone/>
            </a:pPr>
            <a:r>
              <a:rPr lang="en-US" sz="1800">
                <a:solidFill>
                  <a:srgbClr val="5CC8F8"/>
                </a:solidFill>
                <a:latin typeface="Corbel"/>
                <a:ea typeface="Corbel"/>
                <a:cs typeface="Corbel"/>
                <a:sym typeface="Corbel"/>
              </a:rPr>
              <a:t>January 24, 2021</a:t>
            </a:r>
            <a:endParaRPr/>
          </a:p>
          <a:p>
            <a:pPr indent="0" lvl="0" marL="0" marR="0" rtl="0" algn="l">
              <a:spcBef>
                <a:spcPts val="0"/>
              </a:spcBef>
              <a:spcAft>
                <a:spcPts val="0"/>
              </a:spcAft>
              <a:buNone/>
            </a:pPr>
            <a:r>
              <a:rPr lang="en-US" sz="1800">
                <a:solidFill>
                  <a:srgbClr val="5CC8F8"/>
                </a:solidFill>
                <a:latin typeface="Corbel"/>
                <a:ea typeface="Corbel"/>
                <a:cs typeface="Corbel"/>
                <a:sym typeface="Corbel"/>
              </a:rPr>
              <a:t>Bonnie Bruce, Director of Governmental Affairs for Texas Society of Anesthesiologists</a:t>
            </a:r>
            <a:endParaRPr/>
          </a:p>
          <a:p>
            <a:pPr indent="0" lvl="0" marL="0" marR="0" rtl="0" algn="l">
              <a:spcBef>
                <a:spcPts val="0"/>
              </a:spcBef>
              <a:spcAft>
                <a:spcPts val="0"/>
              </a:spcAft>
              <a:buNone/>
            </a:pPr>
            <a:r>
              <a:t/>
            </a:r>
            <a:endParaRPr sz="1800">
              <a:solidFill>
                <a:srgbClr val="5CC8F8"/>
              </a:solidFill>
              <a:latin typeface="Corbel"/>
              <a:ea typeface="Corbel"/>
              <a:cs typeface="Corbel"/>
              <a:sym typeface="Corbel"/>
            </a:endParaRPr>
          </a:p>
        </p:txBody>
      </p:sp>
      <p:pic>
        <p:nvPicPr>
          <p:cNvPr id="108" name="Google Shape;108;p15"/>
          <p:cNvPicPr preferRelativeResize="0"/>
          <p:nvPr/>
        </p:nvPicPr>
        <p:blipFill rotWithShape="1">
          <a:blip r:embed="rId3">
            <a:alphaModFix/>
          </a:blip>
          <a:srcRect b="0" l="0" r="0" t="0"/>
          <a:stretch/>
        </p:blipFill>
        <p:spPr>
          <a:xfrm>
            <a:off x="2776263" y="2179986"/>
            <a:ext cx="6408377" cy="4251293"/>
          </a:xfrm>
          <a:prstGeom prst="rect">
            <a:avLst/>
          </a:prstGeom>
          <a:noFill/>
          <a:ln>
            <a:noFill/>
          </a:ln>
        </p:spPr>
      </p:pic>
      <p:sp>
        <p:nvSpPr>
          <p:cNvPr id="109" name="Google Shape;109;p1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110" name="Google Shape;110;p1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11" name="Google Shape;111;p1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4"/>
          <p:cNvSpPr txBox="1"/>
          <p:nvPr>
            <p:ph type="title"/>
          </p:nvPr>
        </p:nvSpPr>
        <p:spPr>
          <a:xfrm>
            <a:off x="3204439" y="324816"/>
            <a:ext cx="4811801" cy="150876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2"/>
              </a:buClr>
              <a:buSzPts val="4000"/>
              <a:buFont typeface="Corbel"/>
              <a:buNone/>
            </a:pPr>
            <a:r>
              <a:rPr lang="en-US"/>
              <a:t>VOTING RIGHTS ACT</a:t>
            </a:r>
            <a:endParaRPr/>
          </a:p>
        </p:txBody>
      </p:sp>
      <p:graphicFrame>
        <p:nvGraphicFramePr>
          <p:cNvPr id="288" name="Google Shape;288;p24"/>
          <p:cNvGraphicFramePr/>
          <p:nvPr/>
        </p:nvGraphicFramePr>
        <p:xfrm>
          <a:off x="431165" y="2773363"/>
          <a:ext cx="3000000" cy="3000000"/>
        </p:xfrm>
        <a:graphic>
          <a:graphicData uri="http://schemas.openxmlformats.org/drawingml/2006/table">
            <a:tbl>
              <a:tblPr bandRow="1" firstRow="1">
                <a:noFill/>
                <a:tableStyleId>{C85D6860-E79E-432C-A9EC-DBB55B56E39E}</a:tableStyleId>
              </a:tblPr>
              <a:tblGrid>
                <a:gridCol w="1409050"/>
                <a:gridCol w="10132700"/>
              </a:tblGrid>
              <a:tr h="565375">
                <a:tc>
                  <a:txBody>
                    <a:bodyPr/>
                    <a:lstStyle/>
                    <a:p>
                      <a:pPr indent="0" lvl="0" marL="0" marR="0" rtl="0" algn="l">
                        <a:spcBef>
                          <a:spcPts val="0"/>
                        </a:spcBef>
                        <a:spcAft>
                          <a:spcPts val="0"/>
                        </a:spcAft>
                        <a:buNone/>
                      </a:pPr>
                      <a:r>
                        <a:rPr lang="en-US" sz="2400"/>
                        <a:t>Citation</a:t>
                      </a:r>
                      <a:endParaRPr/>
                    </a:p>
                  </a:txBody>
                  <a:tcPr marT="45725" marB="45725" marR="91450" marL="91450"/>
                </a:tc>
                <a:tc>
                  <a:txBody>
                    <a:bodyPr/>
                    <a:lstStyle/>
                    <a:p>
                      <a:pPr indent="0" lvl="0" marL="0" marR="0" rtl="0" algn="l">
                        <a:spcBef>
                          <a:spcPts val="0"/>
                        </a:spcBef>
                        <a:spcAft>
                          <a:spcPts val="0"/>
                        </a:spcAft>
                        <a:buNone/>
                      </a:pPr>
                      <a:r>
                        <a:t/>
                      </a:r>
                      <a:endParaRPr sz="1000"/>
                    </a:p>
                  </a:txBody>
                  <a:tcPr marT="45725" marB="45725" marR="91450" marL="91450"/>
                </a:tc>
              </a:tr>
              <a:tr h="565375">
                <a:tc>
                  <a:txBody>
                    <a:bodyPr/>
                    <a:lstStyle/>
                    <a:p>
                      <a:pPr indent="0" lvl="0" marL="0" marR="0" rtl="0" algn="l">
                        <a:spcBef>
                          <a:spcPts val="0"/>
                        </a:spcBef>
                        <a:spcAft>
                          <a:spcPts val="0"/>
                        </a:spcAft>
                        <a:buNone/>
                      </a:pPr>
                      <a:r>
                        <a:rPr lang="en-US" sz="1000">
                          <a:solidFill>
                            <a:schemeClr val="dk1"/>
                          </a:solidFill>
                          <a:latin typeface="Corbel"/>
                          <a:ea typeface="Corbel"/>
                          <a:cs typeface="Corbel"/>
                          <a:sym typeface="Corbel"/>
                        </a:rPr>
                        <a:t>Fed. VRA of 1965 – Sec. 2</a:t>
                      </a:r>
                      <a:endParaRPr sz="1000"/>
                    </a:p>
                  </a:txBody>
                  <a:tcPr marT="45725" marB="45725" marR="91450" marL="91450"/>
                </a:tc>
                <a:tc>
                  <a:txBody>
                    <a:bodyPr/>
                    <a:lstStyle/>
                    <a:p>
                      <a:pPr indent="0" lvl="0" marL="0" marR="0" rtl="0" algn="l">
                        <a:spcBef>
                          <a:spcPts val="0"/>
                        </a:spcBef>
                        <a:spcAft>
                          <a:spcPts val="0"/>
                        </a:spcAft>
                        <a:buNone/>
                      </a:pPr>
                      <a:r>
                        <a:rPr lang="en-US" sz="1000"/>
                        <a:t>Allow members of a racial or language minority group to challenge a redistricting plan that limits or diminishes their opportunity to participate in the electoral process and to elect representatives of their choice. The burden of proof is on the plaintiff, if a jurisdiction is found guilty of discrimination, they can be required to preclear their future maps regardless of pre-Shelby status or the nullification of Shelby itself. There is a post-Shelby “claw-back” into pre-clearance in Section 5 based on discrimination. This requires citizenship data to determine affect on citizen voting outcomes. </a:t>
                      </a:r>
                      <a:endParaRPr/>
                    </a:p>
                  </a:txBody>
                  <a:tcPr marT="45725" marB="45725" marR="91450" marL="91450"/>
                </a:tc>
              </a:tr>
              <a:tr h="319550">
                <a:tc>
                  <a:txBody>
                    <a:bodyPr/>
                    <a:lstStyle/>
                    <a:p>
                      <a:pPr indent="0" lvl="0" marL="0" marR="0" rtl="0" algn="l">
                        <a:spcBef>
                          <a:spcPts val="0"/>
                        </a:spcBef>
                        <a:spcAft>
                          <a:spcPts val="0"/>
                        </a:spcAft>
                        <a:buNone/>
                      </a:pPr>
                      <a:r>
                        <a:rPr lang="en-US" sz="1000">
                          <a:solidFill>
                            <a:schemeClr val="dk1"/>
                          </a:solidFill>
                          <a:latin typeface="Corbel"/>
                          <a:ea typeface="Corbel"/>
                          <a:cs typeface="Corbel"/>
                          <a:sym typeface="Corbel"/>
                        </a:rPr>
                        <a:t>Fed. VRA of 1965 – Sec. 4</a:t>
                      </a:r>
                      <a:endParaRPr sz="1000"/>
                    </a:p>
                  </a:txBody>
                  <a:tcPr marT="45725" marB="45725" marR="91450" marL="91450"/>
                </a:tc>
                <a:tc>
                  <a:txBody>
                    <a:bodyPr/>
                    <a:lstStyle/>
                    <a:p>
                      <a:pPr indent="0" lvl="0" marL="0" marR="0" rtl="0" algn="l">
                        <a:spcBef>
                          <a:spcPts val="0"/>
                        </a:spcBef>
                        <a:spcAft>
                          <a:spcPts val="0"/>
                        </a:spcAft>
                        <a:buNone/>
                      </a:pPr>
                      <a:r>
                        <a:rPr lang="en-US" sz="1000"/>
                        <a:t>This section allowed jurisdictions under Section 5 to request “bailout.”</a:t>
                      </a:r>
                      <a:endParaRPr/>
                    </a:p>
                  </a:txBody>
                  <a:tcPr marT="45725" marB="45725" marR="91450" marL="91450"/>
                </a:tc>
              </a:tr>
              <a:tr h="688275">
                <a:tc>
                  <a:txBody>
                    <a:bodyPr/>
                    <a:lstStyle/>
                    <a:p>
                      <a:pPr indent="0" lvl="0" marL="0" marR="0" rtl="0" algn="l">
                        <a:spcBef>
                          <a:spcPts val="0"/>
                        </a:spcBef>
                        <a:spcAft>
                          <a:spcPts val="0"/>
                        </a:spcAft>
                        <a:buNone/>
                      </a:pPr>
                      <a:r>
                        <a:rPr lang="en-US" sz="1000">
                          <a:solidFill>
                            <a:schemeClr val="dk1"/>
                          </a:solidFill>
                          <a:latin typeface="Corbel"/>
                          <a:ea typeface="Corbel"/>
                          <a:cs typeface="Corbel"/>
                          <a:sym typeface="Corbel"/>
                        </a:rPr>
                        <a:t>It is now moot after Shelby.</a:t>
                      </a:r>
                      <a:endParaRPr/>
                    </a:p>
                    <a:p>
                      <a:pPr indent="0" lvl="0" marL="0" marR="0" rtl="0" algn="l">
                        <a:spcBef>
                          <a:spcPts val="0"/>
                        </a:spcBef>
                        <a:spcAft>
                          <a:spcPts val="0"/>
                        </a:spcAft>
                        <a:buNone/>
                      </a:pPr>
                      <a:r>
                        <a:rPr lang="en-US" sz="1000">
                          <a:solidFill>
                            <a:schemeClr val="dk1"/>
                          </a:solidFill>
                          <a:latin typeface="Corbel"/>
                          <a:ea typeface="Corbel"/>
                          <a:cs typeface="Corbel"/>
                          <a:sym typeface="Corbel"/>
                        </a:rPr>
                        <a:t>Fed. VRA of 1965 – Sec. 5</a:t>
                      </a:r>
                      <a:endParaRPr sz="1000"/>
                    </a:p>
                  </a:txBody>
                  <a:tcPr marT="45725" marB="45725" marR="91450" marL="91450"/>
                </a:tc>
                <a:tc>
                  <a:txBody>
                    <a:bodyPr/>
                    <a:lstStyle/>
                    <a:p>
                      <a:pPr indent="0" lvl="0" marL="0" marR="0" rtl="0" algn="l">
                        <a:spcBef>
                          <a:spcPts val="0"/>
                        </a:spcBef>
                        <a:spcAft>
                          <a:spcPts val="0"/>
                        </a:spcAft>
                        <a:buNone/>
                      </a:pPr>
                      <a:r>
                        <a:rPr lang="en-US" sz="1000"/>
                        <a:t>Required 9 states (Alabama, Alaska, Arizona, Georgia, Louisiana, Mississippi, South Carolina, Texas, and Virginia), counties in 5 states (California, Florida, New York, North Carolina, and South Dakota) and two townships Michigan to have any new apportionment of district lines to be re-cleared by the Department of Justice or in a  court of law with the burden of proof on the district that they did not discriminate. On  June 25, 2013 the SCOTUS held that it is unconstitutional to use the coverage formula in Section 4(b) of the VRA to determine which jurisdictions are subject to preclearance. Congress has yet to adopt a new coverage formula so no districts are currently required to undergo Section 5 preclears unless they are coverage by a separate court order under Section 3(c). </a:t>
                      </a:r>
                      <a:endParaRPr/>
                    </a:p>
                  </a:txBody>
                  <a:tcPr marT="45725" marB="45725" marR="91450" marL="91450"/>
                </a:tc>
              </a:tr>
            </a:tbl>
          </a:graphicData>
        </a:graphic>
      </p:graphicFrame>
      <p:sp>
        <p:nvSpPr>
          <p:cNvPr id="289" name="Google Shape;289;p2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290" name="Google Shape;290;p2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91" name="Google Shape;291;p2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5"/>
          <p:cNvSpPr/>
          <p:nvPr/>
        </p:nvSpPr>
        <p:spPr>
          <a:xfrm>
            <a:off x="4093024" y="1590616"/>
            <a:ext cx="6665981" cy="5267384"/>
          </a:xfrm>
          <a:prstGeom prst="roundRect">
            <a:avLst>
              <a:gd fmla="val 16667" name="adj"/>
            </a:avLst>
          </a:prstGeom>
          <a:noFill/>
          <a:ln>
            <a:noFill/>
          </a:ln>
        </p:spPr>
        <p:txBody>
          <a:bodyPr anchorCtr="0" anchor="ctr" bIns="45700" lIns="91425" spcFirstLastPara="1" rIns="91425" wrap="square" tIns="45700">
            <a:noAutofit/>
          </a:bodyPr>
          <a:lstStyle/>
          <a:p>
            <a:pPr indent="-285750" lvl="0" marL="285750" marR="0" rtl="0" algn="l">
              <a:lnSpc>
                <a:spcPct val="115000"/>
              </a:lnSpc>
              <a:spcBef>
                <a:spcPts val="0"/>
              </a:spcBef>
              <a:spcAft>
                <a:spcPts val="0"/>
              </a:spcAft>
              <a:buClr>
                <a:schemeClr val="lt1"/>
              </a:buClr>
              <a:buSzPts val="1600"/>
              <a:buFont typeface="Arial"/>
              <a:buChar char="•"/>
            </a:pPr>
            <a:r>
              <a:rPr b="1" lang="en-US" sz="1600">
                <a:solidFill>
                  <a:schemeClr val="lt1"/>
                </a:solidFill>
                <a:latin typeface="Corbel"/>
                <a:ea typeface="Corbel"/>
                <a:cs typeface="Corbel"/>
                <a:sym typeface="Corbel"/>
              </a:rPr>
              <a:t>DO Maintain Equal Population </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Congressional – Equal as practicable</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Legislative - White v Regester (9.9% deviation from idea) </a:t>
            </a:r>
            <a:endParaRPr/>
          </a:p>
          <a:p>
            <a:pPr indent="-184150" lvl="1" marL="742950" marR="0" rtl="0" algn="l">
              <a:lnSpc>
                <a:spcPct val="115000"/>
              </a:lnSpc>
              <a:spcBef>
                <a:spcPts val="0"/>
              </a:spcBef>
              <a:spcAft>
                <a:spcPts val="0"/>
              </a:spcAft>
              <a:buClr>
                <a:schemeClr val="lt1"/>
              </a:buClr>
              <a:buSzPts val="1600"/>
              <a:buFont typeface="Arial"/>
              <a:buNone/>
            </a:pPr>
            <a:r>
              <a:t/>
            </a:r>
            <a:endParaRPr b="1" i="0" sz="1600" u="none" cap="none" strike="noStrike">
              <a:solidFill>
                <a:schemeClr val="lt1"/>
              </a:solidFill>
              <a:latin typeface="Corbel"/>
              <a:ea typeface="Corbel"/>
              <a:cs typeface="Corbel"/>
              <a:sym typeface="Corbel"/>
            </a:endParaRPr>
          </a:p>
          <a:p>
            <a:pPr indent="-285750" lvl="0" marL="285750" marR="0" rtl="0" algn="l">
              <a:lnSpc>
                <a:spcPct val="115000"/>
              </a:lnSpc>
              <a:spcBef>
                <a:spcPts val="0"/>
              </a:spcBef>
              <a:spcAft>
                <a:spcPts val="0"/>
              </a:spcAft>
              <a:buClr>
                <a:schemeClr val="lt1"/>
              </a:buClr>
              <a:buSzPts val="1600"/>
              <a:buFont typeface="Arial"/>
              <a:buChar char="•"/>
            </a:pPr>
            <a:r>
              <a:rPr b="1" lang="en-US" sz="1600">
                <a:solidFill>
                  <a:schemeClr val="lt1"/>
                </a:solidFill>
                <a:latin typeface="Corbel"/>
                <a:ea typeface="Corbel"/>
                <a:cs typeface="Corbel"/>
                <a:sym typeface="Corbel"/>
              </a:rPr>
              <a:t>DO Respect Traditional Redistricting Principles </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Compactness</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Contiguous</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Preserving communities of interest</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Preserving political subdivisions</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Preserve natural or other geographical boundaries</a:t>
            </a:r>
            <a:endParaRPr/>
          </a:p>
          <a:p>
            <a:pPr indent="-285750" lvl="0" marL="285750" marR="0" rtl="0" algn="l">
              <a:lnSpc>
                <a:spcPct val="115000"/>
              </a:lnSpc>
              <a:spcBef>
                <a:spcPts val="0"/>
              </a:spcBef>
              <a:spcAft>
                <a:spcPts val="0"/>
              </a:spcAft>
              <a:buClr>
                <a:schemeClr val="lt1"/>
              </a:buClr>
              <a:buSzPts val="1600"/>
              <a:buFont typeface="Arial"/>
              <a:buChar char="•"/>
            </a:pPr>
            <a:r>
              <a:rPr b="1" lang="en-US" sz="1600">
                <a:solidFill>
                  <a:schemeClr val="lt1"/>
                </a:solidFill>
                <a:latin typeface="Corbel"/>
                <a:ea typeface="Corbel"/>
                <a:cs typeface="Corbel"/>
                <a:sym typeface="Corbel"/>
              </a:rPr>
              <a:t>DO Preserve the core of the previous district</a:t>
            </a:r>
            <a:endParaRPr/>
          </a:p>
          <a:p>
            <a:pPr indent="-285750" lvl="0" marL="285750" marR="0" rtl="0" algn="l">
              <a:lnSpc>
                <a:spcPct val="115000"/>
              </a:lnSpc>
              <a:spcBef>
                <a:spcPts val="0"/>
              </a:spcBef>
              <a:spcAft>
                <a:spcPts val="0"/>
              </a:spcAft>
              <a:buClr>
                <a:schemeClr val="lt1"/>
              </a:buClr>
              <a:buSzPts val="1600"/>
              <a:buFont typeface="Arial"/>
              <a:buChar char="•"/>
            </a:pPr>
            <a:r>
              <a:rPr b="1" lang="en-US" sz="1600">
                <a:solidFill>
                  <a:schemeClr val="lt1"/>
                </a:solidFill>
                <a:latin typeface="Corbel"/>
                <a:ea typeface="Corbel"/>
                <a:cs typeface="Corbel"/>
                <a:sym typeface="Corbel"/>
              </a:rPr>
              <a:t>DO Protect Incumbents</a:t>
            </a:r>
            <a:endParaRPr/>
          </a:p>
          <a:p>
            <a:pPr indent="-285750" lvl="0" marL="285750" marR="0" rtl="0" algn="l">
              <a:lnSpc>
                <a:spcPct val="115000"/>
              </a:lnSpc>
              <a:spcBef>
                <a:spcPts val="0"/>
              </a:spcBef>
              <a:spcAft>
                <a:spcPts val="0"/>
              </a:spcAft>
              <a:buClr>
                <a:schemeClr val="lt1"/>
              </a:buClr>
              <a:buSzPts val="1600"/>
              <a:buFont typeface="Arial"/>
              <a:buChar char="•"/>
            </a:pPr>
            <a:r>
              <a:rPr b="1" lang="en-US" sz="1600">
                <a:solidFill>
                  <a:schemeClr val="lt1"/>
                </a:solidFill>
                <a:latin typeface="Corbel"/>
                <a:ea typeface="Corbel"/>
                <a:cs typeface="Corbel"/>
                <a:sym typeface="Corbel"/>
              </a:rPr>
              <a:t>DO Protect Political Goals </a:t>
            </a:r>
            <a:endParaRPr/>
          </a:p>
          <a:p>
            <a:pPr indent="-184150" lvl="1" marL="742950" marR="0" rtl="0" algn="l">
              <a:lnSpc>
                <a:spcPct val="115000"/>
              </a:lnSpc>
              <a:spcBef>
                <a:spcPts val="0"/>
              </a:spcBef>
              <a:spcAft>
                <a:spcPts val="0"/>
              </a:spcAft>
              <a:buClr>
                <a:schemeClr val="lt1"/>
              </a:buClr>
              <a:buSzPts val="1600"/>
              <a:buFont typeface="Arial"/>
              <a:buNone/>
            </a:pPr>
            <a:r>
              <a:t/>
            </a:r>
            <a:endParaRPr b="1" i="0" sz="1600" u="none" cap="none" strike="noStrike">
              <a:solidFill>
                <a:schemeClr val="lt1"/>
              </a:solidFill>
              <a:latin typeface="Corbel"/>
              <a:ea typeface="Corbel"/>
              <a:cs typeface="Corbel"/>
              <a:sym typeface="Corbel"/>
            </a:endParaRPr>
          </a:p>
          <a:p>
            <a:pPr indent="-285750" lvl="0" marL="285750" marR="0" rtl="0" algn="l">
              <a:lnSpc>
                <a:spcPct val="115000"/>
              </a:lnSpc>
              <a:spcBef>
                <a:spcPts val="0"/>
              </a:spcBef>
              <a:spcAft>
                <a:spcPts val="0"/>
              </a:spcAft>
              <a:buClr>
                <a:schemeClr val="lt1"/>
              </a:buClr>
              <a:buSzPts val="1600"/>
              <a:buFont typeface="Arial"/>
              <a:buChar char="•"/>
            </a:pPr>
            <a:r>
              <a:rPr b="1" lang="en-US" sz="1600">
                <a:solidFill>
                  <a:schemeClr val="lt1"/>
                </a:solidFill>
                <a:latin typeface="Corbel"/>
                <a:ea typeface="Corbel"/>
                <a:cs typeface="Corbel"/>
                <a:sym typeface="Corbel"/>
              </a:rPr>
              <a:t>DO Respect Texas Constitution</a:t>
            </a:r>
            <a:endParaRPr/>
          </a:p>
          <a:p>
            <a:pPr indent="-285750" lvl="1" marL="742950" marR="0" rtl="0" algn="l">
              <a:lnSpc>
                <a:spcPct val="115000"/>
              </a:lnSpc>
              <a:spcBef>
                <a:spcPts val="0"/>
              </a:spcBef>
              <a:spcAft>
                <a:spcPts val="0"/>
              </a:spcAft>
              <a:buClr>
                <a:schemeClr val="lt1"/>
              </a:buClr>
              <a:buSzPts val="1600"/>
              <a:buFont typeface="Arial"/>
              <a:buChar char="•"/>
            </a:pPr>
            <a:r>
              <a:rPr b="1" i="0" lang="en-US" sz="1600" u="none" cap="none" strike="noStrike">
                <a:solidFill>
                  <a:schemeClr val="lt1"/>
                </a:solidFill>
                <a:latin typeface="Corbel"/>
                <a:ea typeface="Corbel"/>
                <a:cs typeface="Corbel"/>
                <a:sym typeface="Corbel"/>
              </a:rPr>
              <a:t>County Line Rule for House districts </a:t>
            </a:r>
            <a:endParaRPr/>
          </a:p>
          <a:p>
            <a:pPr indent="-184150" lvl="1" marL="742950" marR="0" rtl="0" algn="l">
              <a:lnSpc>
                <a:spcPct val="115000"/>
              </a:lnSpc>
              <a:spcBef>
                <a:spcPts val="0"/>
              </a:spcBef>
              <a:spcAft>
                <a:spcPts val="0"/>
              </a:spcAft>
              <a:buClr>
                <a:schemeClr val="lt1"/>
              </a:buClr>
              <a:buSzPts val="1600"/>
              <a:buFont typeface="Arial"/>
              <a:buNone/>
            </a:pPr>
            <a:r>
              <a:t/>
            </a:r>
            <a:endParaRPr b="1" i="0" sz="1600" u="none" cap="none" strike="noStrike">
              <a:solidFill>
                <a:schemeClr val="lt1"/>
              </a:solidFill>
              <a:latin typeface="Corbel"/>
              <a:ea typeface="Corbel"/>
              <a:cs typeface="Corbel"/>
              <a:sym typeface="Corbel"/>
            </a:endParaRPr>
          </a:p>
        </p:txBody>
      </p:sp>
      <p:pic>
        <p:nvPicPr>
          <p:cNvPr id="297" name="Google Shape;297;p25"/>
          <p:cNvPicPr preferRelativeResize="0"/>
          <p:nvPr/>
        </p:nvPicPr>
        <p:blipFill rotWithShape="1">
          <a:blip r:embed="rId3">
            <a:alphaModFix/>
          </a:blip>
          <a:srcRect b="0" l="0" r="0" t="0"/>
          <a:stretch/>
        </p:blipFill>
        <p:spPr>
          <a:xfrm>
            <a:off x="220437" y="1178683"/>
            <a:ext cx="4394200" cy="5191005"/>
          </a:xfrm>
          <a:prstGeom prst="rect">
            <a:avLst/>
          </a:prstGeom>
          <a:noFill/>
          <a:ln>
            <a:noFill/>
          </a:ln>
        </p:spPr>
      </p:pic>
      <p:sp>
        <p:nvSpPr>
          <p:cNvPr id="298" name="Google Shape;298;p2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4000"/>
              <a:buFont typeface="Corbel"/>
              <a:buNone/>
            </a:pPr>
            <a:r>
              <a:rPr lang="en-US"/>
              <a:t>LEGAL REQUIREMENTS &amp; PERMISSIBLE GOALS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6"/>
          <p:cNvSpPr txBox="1"/>
          <p:nvPr/>
        </p:nvSpPr>
        <p:spPr>
          <a:xfrm>
            <a:off x="310393" y="76874"/>
            <a:ext cx="7231310" cy="64525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id="304" name="Google Shape;304;p26"/>
          <p:cNvPicPr preferRelativeResize="0"/>
          <p:nvPr/>
        </p:nvPicPr>
        <p:blipFill rotWithShape="1">
          <a:blip r:embed="rId3">
            <a:alphaModFix/>
          </a:blip>
          <a:srcRect b="0" l="0" r="0" t="0"/>
          <a:stretch/>
        </p:blipFill>
        <p:spPr>
          <a:xfrm>
            <a:off x="182454" y="76874"/>
            <a:ext cx="7481253" cy="6452581"/>
          </a:xfrm>
          <a:prstGeom prst="rect">
            <a:avLst/>
          </a:prstGeom>
          <a:noFill/>
          <a:ln>
            <a:noFill/>
          </a:ln>
        </p:spPr>
      </p:pic>
      <p:sp>
        <p:nvSpPr>
          <p:cNvPr id="305" name="Google Shape;305;p26"/>
          <p:cNvSpPr/>
          <p:nvPr/>
        </p:nvSpPr>
        <p:spPr>
          <a:xfrm>
            <a:off x="4455645" y="3057895"/>
            <a:ext cx="350046" cy="316706"/>
          </a:xfrm>
          <a:custGeom>
            <a:rect b="b" l="l" r="r" t="t"/>
            <a:pathLst>
              <a:path extrusionOk="0" h="316706" w="338138">
                <a:moveTo>
                  <a:pt x="0" y="14287"/>
                </a:moveTo>
                <a:lnTo>
                  <a:pt x="9525" y="316706"/>
                </a:lnTo>
                <a:lnTo>
                  <a:pt x="328613" y="311944"/>
                </a:lnTo>
                <a:lnTo>
                  <a:pt x="328613" y="302419"/>
                </a:lnTo>
                <a:lnTo>
                  <a:pt x="338138" y="290512"/>
                </a:lnTo>
                <a:lnTo>
                  <a:pt x="321469" y="283369"/>
                </a:lnTo>
                <a:lnTo>
                  <a:pt x="326231" y="266700"/>
                </a:lnTo>
                <a:lnTo>
                  <a:pt x="326231" y="254794"/>
                </a:lnTo>
                <a:lnTo>
                  <a:pt x="328613" y="240506"/>
                </a:lnTo>
                <a:lnTo>
                  <a:pt x="309563" y="226219"/>
                </a:lnTo>
                <a:lnTo>
                  <a:pt x="304800" y="219075"/>
                </a:lnTo>
                <a:lnTo>
                  <a:pt x="311944" y="195262"/>
                </a:lnTo>
                <a:lnTo>
                  <a:pt x="302419" y="180975"/>
                </a:lnTo>
                <a:lnTo>
                  <a:pt x="290513" y="180975"/>
                </a:lnTo>
                <a:lnTo>
                  <a:pt x="269081" y="200025"/>
                </a:lnTo>
                <a:lnTo>
                  <a:pt x="271463" y="171450"/>
                </a:lnTo>
                <a:lnTo>
                  <a:pt x="273844" y="157162"/>
                </a:lnTo>
                <a:lnTo>
                  <a:pt x="261938" y="145256"/>
                </a:lnTo>
                <a:lnTo>
                  <a:pt x="264319" y="130969"/>
                </a:lnTo>
                <a:lnTo>
                  <a:pt x="264319" y="121444"/>
                </a:lnTo>
                <a:lnTo>
                  <a:pt x="252413" y="114300"/>
                </a:lnTo>
                <a:lnTo>
                  <a:pt x="235744" y="109537"/>
                </a:lnTo>
                <a:lnTo>
                  <a:pt x="235744" y="100012"/>
                </a:lnTo>
                <a:lnTo>
                  <a:pt x="235744" y="73819"/>
                </a:lnTo>
                <a:lnTo>
                  <a:pt x="226219" y="78581"/>
                </a:lnTo>
                <a:lnTo>
                  <a:pt x="223838" y="71437"/>
                </a:lnTo>
                <a:lnTo>
                  <a:pt x="216694" y="59531"/>
                </a:lnTo>
                <a:lnTo>
                  <a:pt x="200025" y="61912"/>
                </a:lnTo>
                <a:lnTo>
                  <a:pt x="192881" y="69056"/>
                </a:lnTo>
                <a:lnTo>
                  <a:pt x="192881" y="69056"/>
                </a:lnTo>
                <a:lnTo>
                  <a:pt x="188119" y="38100"/>
                </a:lnTo>
                <a:lnTo>
                  <a:pt x="173831" y="38100"/>
                </a:lnTo>
                <a:lnTo>
                  <a:pt x="161925" y="42862"/>
                </a:lnTo>
                <a:lnTo>
                  <a:pt x="140494" y="33337"/>
                </a:lnTo>
                <a:lnTo>
                  <a:pt x="116681" y="19050"/>
                </a:lnTo>
                <a:lnTo>
                  <a:pt x="116681" y="19050"/>
                </a:lnTo>
                <a:lnTo>
                  <a:pt x="85725" y="14287"/>
                </a:lnTo>
                <a:lnTo>
                  <a:pt x="83344" y="11906"/>
                </a:lnTo>
                <a:lnTo>
                  <a:pt x="64294" y="9525"/>
                </a:lnTo>
                <a:lnTo>
                  <a:pt x="57150" y="2381"/>
                </a:lnTo>
                <a:lnTo>
                  <a:pt x="45243" y="0"/>
                </a:lnTo>
                <a:lnTo>
                  <a:pt x="0" y="14287"/>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06" name="Google Shape;306;p26"/>
          <p:cNvSpPr/>
          <p:nvPr/>
        </p:nvSpPr>
        <p:spPr>
          <a:xfrm>
            <a:off x="6524953" y="1688677"/>
            <a:ext cx="340518" cy="261938"/>
          </a:xfrm>
          <a:custGeom>
            <a:rect b="b" l="l" r="r" t="t"/>
            <a:pathLst>
              <a:path extrusionOk="0" h="261938" w="340518">
                <a:moveTo>
                  <a:pt x="0" y="0"/>
                </a:moveTo>
                <a:lnTo>
                  <a:pt x="14287" y="228600"/>
                </a:lnTo>
                <a:lnTo>
                  <a:pt x="26193" y="240506"/>
                </a:lnTo>
                <a:lnTo>
                  <a:pt x="85725" y="261938"/>
                </a:lnTo>
                <a:lnTo>
                  <a:pt x="102393" y="252413"/>
                </a:lnTo>
                <a:lnTo>
                  <a:pt x="109537" y="242888"/>
                </a:lnTo>
                <a:lnTo>
                  <a:pt x="121443" y="242888"/>
                </a:lnTo>
                <a:lnTo>
                  <a:pt x="133350" y="233363"/>
                </a:lnTo>
                <a:lnTo>
                  <a:pt x="147637" y="230981"/>
                </a:lnTo>
                <a:lnTo>
                  <a:pt x="192881" y="247650"/>
                </a:lnTo>
                <a:lnTo>
                  <a:pt x="216693" y="247650"/>
                </a:lnTo>
                <a:lnTo>
                  <a:pt x="240506" y="252413"/>
                </a:lnTo>
                <a:lnTo>
                  <a:pt x="259556" y="228600"/>
                </a:lnTo>
                <a:lnTo>
                  <a:pt x="271462" y="216694"/>
                </a:lnTo>
                <a:lnTo>
                  <a:pt x="311943" y="211931"/>
                </a:lnTo>
                <a:lnTo>
                  <a:pt x="340518" y="211931"/>
                </a:lnTo>
                <a:lnTo>
                  <a:pt x="335756" y="78581"/>
                </a:lnTo>
                <a:lnTo>
                  <a:pt x="319087" y="66675"/>
                </a:lnTo>
                <a:lnTo>
                  <a:pt x="309562" y="57150"/>
                </a:lnTo>
                <a:lnTo>
                  <a:pt x="235743" y="64294"/>
                </a:lnTo>
                <a:lnTo>
                  <a:pt x="216693" y="66675"/>
                </a:lnTo>
                <a:lnTo>
                  <a:pt x="188118" y="73819"/>
                </a:lnTo>
                <a:lnTo>
                  <a:pt x="173831" y="78581"/>
                </a:lnTo>
                <a:lnTo>
                  <a:pt x="135731" y="42863"/>
                </a:lnTo>
                <a:lnTo>
                  <a:pt x="104775" y="40481"/>
                </a:lnTo>
                <a:lnTo>
                  <a:pt x="80962" y="26194"/>
                </a:lnTo>
                <a:lnTo>
                  <a:pt x="66675" y="11906"/>
                </a:lnTo>
                <a:lnTo>
                  <a:pt x="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07" name="Google Shape;307;p26"/>
          <p:cNvSpPr/>
          <p:nvPr/>
        </p:nvSpPr>
        <p:spPr>
          <a:xfrm>
            <a:off x="6579721" y="1902990"/>
            <a:ext cx="302419" cy="261937"/>
          </a:xfrm>
          <a:custGeom>
            <a:rect b="b" l="l" r="r" t="t"/>
            <a:pathLst>
              <a:path extrusionOk="0" h="261937" w="302419">
                <a:moveTo>
                  <a:pt x="0" y="47625"/>
                </a:moveTo>
                <a:lnTo>
                  <a:pt x="9525" y="261937"/>
                </a:lnTo>
                <a:lnTo>
                  <a:pt x="302419" y="247650"/>
                </a:lnTo>
                <a:lnTo>
                  <a:pt x="290513" y="2381"/>
                </a:lnTo>
                <a:lnTo>
                  <a:pt x="221457" y="0"/>
                </a:lnTo>
                <a:lnTo>
                  <a:pt x="221457" y="0"/>
                </a:lnTo>
                <a:lnTo>
                  <a:pt x="197644" y="38100"/>
                </a:lnTo>
                <a:lnTo>
                  <a:pt x="164307" y="33337"/>
                </a:lnTo>
                <a:lnTo>
                  <a:pt x="130969" y="33337"/>
                </a:lnTo>
                <a:lnTo>
                  <a:pt x="90488" y="14287"/>
                </a:lnTo>
                <a:lnTo>
                  <a:pt x="61913" y="23812"/>
                </a:lnTo>
                <a:lnTo>
                  <a:pt x="0" y="4762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08" name="Google Shape;308;p26"/>
          <p:cNvSpPr/>
          <p:nvPr/>
        </p:nvSpPr>
        <p:spPr>
          <a:xfrm>
            <a:off x="6567816" y="2150640"/>
            <a:ext cx="326230" cy="119062"/>
          </a:xfrm>
          <a:custGeom>
            <a:rect b="b" l="l" r="r" t="t"/>
            <a:pathLst>
              <a:path extrusionOk="0" h="119062" w="326230">
                <a:moveTo>
                  <a:pt x="307180" y="0"/>
                </a:moveTo>
                <a:lnTo>
                  <a:pt x="2380" y="19050"/>
                </a:lnTo>
                <a:lnTo>
                  <a:pt x="4762" y="40481"/>
                </a:lnTo>
                <a:lnTo>
                  <a:pt x="0" y="50006"/>
                </a:lnTo>
                <a:lnTo>
                  <a:pt x="83343" y="109537"/>
                </a:lnTo>
                <a:lnTo>
                  <a:pt x="102393" y="119062"/>
                </a:lnTo>
                <a:lnTo>
                  <a:pt x="169068" y="104775"/>
                </a:lnTo>
                <a:lnTo>
                  <a:pt x="183355" y="90487"/>
                </a:lnTo>
                <a:lnTo>
                  <a:pt x="197643" y="92868"/>
                </a:lnTo>
                <a:lnTo>
                  <a:pt x="214312" y="73818"/>
                </a:lnTo>
                <a:lnTo>
                  <a:pt x="230980" y="80962"/>
                </a:lnTo>
                <a:lnTo>
                  <a:pt x="238124" y="97631"/>
                </a:lnTo>
                <a:lnTo>
                  <a:pt x="264318" y="102393"/>
                </a:lnTo>
                <a:lnTo>
                  <a:pt x="285749" y="97631"/>
                </a:lnTo>
                <a:lnTo>
                  <a:pt x="311943" y="104775"/>
                </a:lnTo>
                <a:lnTo>
                  <a:pt x="326230" y="104775"/>
                </a:lnTo>
                <a:lnTo>
                  <a:pt x="30718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09" name="Google Shape;309;p26"/>
          <p:cNvSpPr/>
          <p:nvPr/>
        </p:nvSpPr>
        <p:spPr>
          <a:xfrm>
            <a:off x="6572578" y="2212552"/>
            <a:ext cx="326231" cy="261938"/>
          </a:xfrm>
          <a:custGeom>
            <a:rect b="b" l="l" r="r" t="t"/>
            <a:pathLst>
              <a:path extrusionOk="0" h="261938" w="326231">
                <a:moveTo>
                  <a:pt x="0" y="0"/>
                </a:moveTo>
                <a:lnTo>
                  <a:pt x="14287" y="214313"/>
                </a:lnTo>
                <a:lnTo>
                  <a:pt x="30956" y="221456"/>
                </a:lnTo>
                <a:lnTo>
                  <a:pt x="35718" y="228600"/>
                </a:lnTo>
                <a:lnTo>
                  <a:pt x="52387" y="230981"/>
                </a:lnTo>
                <a:lnTo>
                  <a:pt x="69056" y="230981"/>
                </a:lnTo>
                <a:lnTo>
                  <a:pt x="88106" y="221456"/>
                </a:lnTo>
                <a:lnTo>
                  <a:pt x="104775" y="230981"/>
                </a:lnTo>
                <a:lnTo>
                  <a:pt x="121443" y="223838"/>
                </a:lnTo>
                <a:lnTo>
                  <a:pt x="147637" y="245269"/>
                </a:lnTo>
                <a:lnTo>
                  <a:pt x="157162" y="238125"/>
                </a:lnTo>
                <a:lnTo>
                  <a:pt x="173831" y="250031"/>
                </a:lnTo>
                <a:lnTo>
                  <a:pt x="173831" y="257175"/>
                </a:lnTo>
                <a:lnTo>
                  <a:pt x="197643" y="261938"/>
                </a:lnTo>
                <a:lnTo>
                  <a:pt x="323850" y="219075"/>
                </a:lnTo>
                <a:cubicBezTo>
                  <a:pt x="324644" y="163513"/>
                  <a:pt x="325437" y="107950"/>
                  <a:pt x="326231" y="52388"/>
                </a:cubicBezTo>
                <a:lnTo>
                  <a:pt x="300037" y="38100"/>
                </a:lnTo>
                <a:lnTo>
                  <a:pt x="278606" y="40481"/>
                </a:lnTo>
                <a:lnTo>
                  <a:pt x="250031" y="45244"/>
                </a:lnTo>
                <a:lnTo>
                  <a:pt x="226218" y="42863"/>
                </a:lnTo>
                <a:lnTo>
                  <a:pt x="216693" y="21431"/>
                </a:lnTo>
                <a:lnTo>
                  <a:pt x="216693" y="21431"/>
                </a:lnTo>
                <a:lnTo>
                  <a:pt x="197643" y="21431"/>
                </a:lnTo>
                <a:lnTo>
                  <a:pt x="197643" y="21431"/>
                </a:lnTo>
                <a:lnTo>
                  <a:pt x="178593" y="33338"/>
                </a:lnTo>
                <a:lnTo>
                  <a:pt x="173831" y="35719"/>
                </a:lnTo>
                <a:lnTo>
                  <a:pt x="102393" y="59531"/>
                </a:lnTo>
                <a:lnTo>
                  <a:pt x="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0" name="Google Shape;310;p26"/>
          <p:cNvSpPr/>
          <p:nvPr/>
        </p:nvSpPr>
        <p:spPr>
          <a:xfrm>
            <a:off x="6646396" y="2436390"/>
            <a:ext cx="278607" cy="250031"/>
          </a:xfrm>
          <a:custGeom>
            <a:rect b="b" l="l" r="r" t="t"/>
            <a:pathLst>
              <a:path extrusionOk="0" h="250031" w="278607">
                <a:moveTo>
                  <a:pt x="259557" y="0"/>
                </a:moveTo>
                <a:lnTo>
                  <a:pt x="278607" y="230981"/>
                </a:lnTo>
                <a:lnTo>
                  <a:pt x="9525" y="250031"/>
                </a:lnTo>
                <a:lnTo>
                  <a:pt x="0" y="188118"/>
                </a:lnTo>
                <a:lnTo>
                  <a:pt x="11907" y="157162"/>
                </a:lnTo>
                <a:lnTo>
                  <a:pt x="4763" y="130968"/>
                </a:lnTo>
                <a:lnTo>
                  <a:pt x="23813" y="80962"/>
                </a:lnTo>
                <a:lnTo>
                  <a:pt x="40482" y="11906"/>
                </a:lnTo>
                <a:lnTo>
                  <a:pt x="66675" y="21431"/>
                </a:lnTo>
                <a:lnTo>
                  <a:pt x="80963" y="14287"/>
                </a:lnTo>
                <a:lnTo>
                  <a:pt x="90488" y="19050"/>
                </a:lnTo>
                <a:lnTo>
                  <a:pt x="97632" y="33337"/>
                </a:lnTo>
                <a:lnTo>
                  <a:pt x="123825" y="38100"/>
                </a:lnTo>
                <a:lnTo>
                  <a:pt x="25955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1" name="Google Shape;311;p26"/>
          <p:cNvSpPr/>
          <p:nvPr/>
        </p:nvSpPr>
        <p:spPr>
          <a:xfrm>
            <a:off x="6694021" y="2667371"/>
            <a:ext cx="347663" cy="223837"/>
          </a:xfrm>
          <a:custGeom>
            <a:rect b="b" l="l" r="r" t="t"/>
            <a:pathLst>
              <a:path extrusionOk="0" h="223837" w="347663">
                <a:moveTo>
                  <a:pt x="230982" y="0"/>
                </a:moveTo>
                <a:lnTo>
                  <a:pt x="0" y="16669"/>
                </a:lnTo>
                <a:lnTo>
                  <a:pt x="2382" y="38100"/>
                </a:lnTo>
                <a:lnTo>
                  <a:pt x="14288" y="54769"/>
                </a:lnTo>
                <a:lnTo>
                  <a:pt x="33338" y="90487"/>
                </a:lnTo>
                <a:lnTo>
                  <a:pt x="50007" y="119062"/>
                </a:lnTo>
                <a:lnTo>
                  <a:pt x="54769" y="145256"/>
                </a:lnTo>
                <a:lnTo>
                  <a:pt x="66675" y="192881"/>
                </a:lnTo>
                <a:lnTo>
                  <a:pt x="76200" y="195262"/>
                </a:lnTo>
                <a:lnTo>
                  <a:pt x="76200" y="195262"/>
                </a:lnTo>
                <a:lnTo>
                  <a:pt x="178594" y="202406"/>
                </a:lnTo>
                <a:lnTo>
                  <a:pt x="209550" y="204787"/>
                </a:lnTo>
                <a:lnTo>
                  <a:pt x="264319" y="223837"/>
                </a:lnTo>
                <a:lnTo>
                  <a:pt x="283369" y="209550"/>
                </a:lnTo>
                <a:lnTo>
                  <a:pt x="309563" y="209550"/>
                </a:lnTo>
                <a:lnTo>
                  <a:pt x="335757" y="211931"/>
                </a:lnTo>
                <a:lnTo>
                  <a:pt x="347663" y="223837"/>
                </a:lnTo>
                <a:lnTo>
                  <a:pt x="345282" y="185737"/>
                </a:lnTo>
                <a:lnTo>
                  <a:pt x="335757" y="171450"/>
                </a:lnTo>
                <a:lnTo>
                  <a:pt x="347663" y="140494"/>
                </a:lnTo>
                <a:lnTo>
                  <a:pt x="330994" y="80962"/>
                </a:lnTo>
                <a:lnTo>
                  <a:pt x="307182" y="61912"/>
                </a:lnTo>
                <a:lnTo>
                  <a:pt x="307182" y="45244"/>
                </a:lnTo>
                <a:lnTo>
                  <a:pt x="288132" y="38100"/>
                </a:lnTo>
                <a:lnTo>
                  <a:pt x="23098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2" name="Google Shape;312;p26"/>
          <p:cNvSpPr/>
          <p:nvPr/>
        </p:nvSpPr>
        <p:spPr>
          <a:xfrm>
            <a:off x="6936909" y="2879302"/>
            <a:ext cx="240506" cy="264319"/>
          </a:xfrm>
          <a:custGeom>
            <a:rect b="b" l="l" r="r" t="t"/>
            <a:pathLst>
              <a:path extrusionOk="0" h="264319" w="240506">
                <a:moveTo>
                  <a:pt x="45244" y="0"/>
                </a:moveTo>
                <a:lnTo>
                  <a:pt x="111919" y="14288"/>
                </a:lnTo>
                <a:lnTo>
                  <a:pt x="123825" y="23813"/>
                </a:lnTo>
                <a:lnTo>
                  <a:pt x="138112" y="30956"/>
                </a:lnTo>
                <a:lnTo>
                  <a:pt x="157162" y="30956"/>
                </a:lnTo>
                <a:lnTo>
                  <a:pt x="157162" y="45244"/>
                </a:lnTo>
                <a:lnTo>
                  <a:pt x="142875" y="57150"/>
                </a:lnTo>
                <a:lnTo>
                  <a:pt x="152400" y="69056"/>
                </a:lnTo>
                <a:lnTo>
                  <a:pt x="169069" y="69056"/>
                </a:lnTo>
                <a:lnTo>
                  <a:pt x="171450" y="83344"/>
                </a:lnTo>
                <a:lnTo>
                  <a:pt x="185737" y="102394"/>
                </a:lnTo>
                <a:lnTo>
                  <a:pt x="185737" y="119063"/>
                </a:lnTo>
                <a:lnTo>
                  <a:pt x="185737" y="140494"/>
                </a:lnTo>
                <a:lnTo>
                  <a:pt x="197644" y="154781"/>
                </a:lnTo>
                <a:lnTo>
                  <a:pt x="209550" y="171450"/>
                </a:lnTo>
                <a:lnTo>
                  <a:pt x="240506" y="211931"/>
                </a:lnTo>
                <a:lnTo>
                  <a:pt x="76200" y="245269"/>
                </a:lnTo>
                <a:lnTo>
                  <a:pt x="7144" y="264319"/>
                </a:lnTo>
                <a:lnTo>
                  <a:pt x="4762" y="242888"/>
                </a:lnTo>
                <a:lnTo>
                  <a:pt x="9525" y="216694"/>
                </a:lnTo>
                <a:lnTo>
                  <a:pt x="14287" y="195263"/>
                </a:lnTo>
                <a:lnTo>
                  <a:pt x="2381" y="169069"/>
                </a:lnTo>
                <a:lnTo>
                  <a:pt x="14287" y="140494"/>
                </a:lnTo>
                <a:lnTo>
                  <a:pt x="0" y="111919"/>
                </a:lnTo>
                <a:lnTo>
                  <a:pt x="33337" y="64294"/>
                </a:lnTo>
                <a:lnTo>
                  <a:pt x="19050" y="11907"/>
                </a:lnTo>
                <a:lnTo>
                  <a:pt x="4524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3" name="Google Shape;313;p26"/>
          <p:cNvSpPr/>
          <p:nvPr/>
        </p:nvSpPr>
        <p:spPr>
          <a:xfrm>
            <a:off x="7008346" y="3091233"/>
            <a:ext cx="204788" cy="545307"/>
          </a:xfrm>
          <a:custGeom>
            <a:rect b="b" l="l" r="r" t="t"/>
            <a:pathLst>
              <a:path extrusionOk="0" h="545307" w="204788">
                <a:moveTo>
                  <a:pt x="0" y="33338"/>
                </a:moveTo>
                <a:lnTo>
                  <a:pt x="178594" y="0"/>
                </a:lnTo>
                <a:lnTo>
                  <a:pt x="185738" y="0"/>
                </a:lnTo>
                <a:lnTo>
                  <a:pt x="185738" y="9525"/>
                </a:lnTo>
                <a:lnTo>
                  <a:pt x="180975" y="23813"/>
                </a:lnTo>
                <a:lnTo>
                  <a:pt x="183357" y="52388"/>
                </a:lnTo>
                <a:lnTo>
                  <a:pt x="202407" y="54769"/>
                </a:lnTo>
                <a:lnTo>
                  <a:pt x="204788" y="80963"/>
                </a:lnTo>
                <a:lnTo>
                  <a:pt x="188119" y="102394"/>
                </a:lnTo>
                <a:lnTo>
                  <a:pt x="188119" y="114300"/>
                </a:lnTo>
                <a:lnTo>
                  <a:pt x="197644" y="130969"/>
                </a:lnTo>
                <a:lnTo>
                  <a:pt x="197644" y="147638"/>
                </a:lnTo>
                <a:lnTo>
                  <a:pt x="190500" y="164307"/>
                </a:lnTo>
                <a:lnTo>
                  <a:pt x="185738" y="178594"/>
                </a:lnTo>
                <a:lnTo>
                  <a:pt x="192882" y="209550"/>
                </a:lnTo>
                <a:lnTo>
                  <a:pt x="188119" y="221457"/>
                </a:lnTo>
                <a:lnTo>
                  <a:pt x="180975" y="235744"/>
                </a:lnTo>
                <a:lnTo>
                  <a:pt x="166688" y="235744"/>
                </a:lnTo>
                <a:lnTo>
                  <a:pt x="164307" y="250032"/>
                </a:lnTo>
                <a:lnTo>
                  <a:pt x="164307" y="276225"/>
                </a:lnTo>
                <a:lnTo>
                  <a:pt x="145257" y="297657"/>
                </a:lnTo>
                <a:lnTo>
                  <a:pt x="140494" y="326232"/>
                </a:lnTo>
                <a:lnTo>
                  <a:pt x="140494" y="335757"/>
                </a:lnTo>
                <a:lnTo>
                  <a:pt x="123825" y="347663"/>
                </a:lnTo>
                <a:lnTo>
                  <a:pt x="123825" y="347663"/>
                </a:lnTo>
                <a:lnTo>
                  <a:pt x="126207" y="390525"/>
                </a:lnTo>
                <a:lnTo>
                  <a:pt x="126207" y="414338"/>
                </a:lnTo>
                <a:lnTo>
                  <a:pt x="121444" y="469107"/>
                </a:lnTo>
                <a:lnTo>
                  <a:pt x="119063" y="500063"/>
                </a:lnTo>
                <a:lnTo>
                  <a:pt x="140494" y="514350"/>
                </a:lnTo>
                <a:lnTo>
                  <a:pt x="145257" y="538163"/>
                </a:lnTo>
                <a:lnTo>
                  <a:pt x="54769" y="545307"/>
                </a:lnTo>
                <a:lnTo>
                  <a:pt x="28575" y="154782"/>
                </a:lnTo>
                <a:lnTo>
                  <a:pt x="0" y="3333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4" name="Google Shape;314;p26"/>
          <p:cNvSpPr/>
          <p:nvPr/>
        </p:nvSpPr>
        <p:spPr>
          <a:xfrm>
            <a:off x="6951196" y="3629396"/>
            <a:ext cx="219075" cy="214312"/>
          </a:xfrm>
          <a:custGeom>
            <a:rect b="b" l="l" r="r" t="t"/>
            <a:pathLst>
              <a:path extrusionOk="0" h="214312" w="219075">
                <a:moveTo>
                  <a:pt x="0" y="16669"/>
                </a:moveTo>
                <a:lnTo>
                  <a:pt x="207169" y="0"/>
                </a:lnTo>
                <a:lnTo>
                  <a:pt x="200025" y="28575"/>
                </a:lnTo>
                <a:lnTo>
                  <a:pt x="216694" y="59531"/>
                </a:lnTo>
                <a:lnTo>
                  <a:pt x="216694" y="73819"/>
                </a:lnTo>
                <a:lnTo>
                  <a:pt x="211932" y="85725"/>
                </a:lnTo>
                <a:lnTo>
                  <a:pt x="219075" y="104775"/>
                </a:lnTo>
                <a:lnTo>
                  <a:pt x="214313" y="119062"/>
                </a:lnTo>
                <a:lnTo>
                  <a:pt x="192882" y="135731"/>
                </a:lnTo>
                <a:lnTo>
                  <a:pt x="185738" y="157162"/>
                </a:lnTo>
                <a:lnTo>
                  <a:pt x="157163" y="214312"/>
                </a:lnTo>
                <a:lnTo>
                  <a:pt x="128588" y="164306"/>
                </a:lnTo>
                <a:lnTo>
                  <a:pt x="109538" y="152400"/>
                </a:lnTo>
                <a:lnTo>
                  <a:pt x="92869" y="152400"/>
                </a:lnTo>
                <a:lnTo>
                  <a:pt x="73819" y="152400"/>
                </a:lnTo>
                <a:lnTo>
                  <a:pt x="59532" y="145256"/>
                </a:lnTo>
                <a:lnTo>
                  <a:pt x="47625" y="138112"/>
                </a:lnTo>
                <a:lnTo>
                  <a:pt x="35719" y="128587"/>
                </a:lnTo>
                <a:lnTo>
                  <a:pt x="30957" y="126206"/>
                </a:lnTo>
                <a:lnTo>
                  <a:pt x="19050" y="104775"/>
                </a:lnTo>
                <a:lnTo>
                  <a:pt x="16669" y="90487"/>
                </a:lnTo>
                <a:lnTo>
                  <a:pt x="7144" y="69056"/>
                </a:lnTo>
                <a:lnTo>
                  <a:pt x="0" y="1666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5" name="Google Shape;315;p26"/>
          <p:cNvSpPr/>
          <p:nvPr/>
        </p:nvSpPr>
        <p:spPr>
          <a:xfrm>
            <a:off x="6798796" y="3681397"/>
            <a:ext cx="311944" cy="379003"/>
          </a:xfrm>
          <a:custGeom>
            <a:rect b="b" l="l" r="r" t="t"/>
            <a:pathLst>
              <a:path extrusionOk="0" h="379003" w="311944">
                <a:moveTo>
                  <a:pt x="161925" y="28959"/>
                </a:moveTo>
                <a:lnTo>
                  <a:pt x="173832" y="64679"/>
                </a:lnTo>
                <a:lnTo>
                  <a:pt x="209550" y="100397"/>
                </a:lnTo>
                <a:lnTo>
                  <a:pt x="226219" y="100397"/>
                </a:lnTo>
                <a:lnTo>
                  <a:pt x="257175" y="100397"/>
                </a:lnTo>
                <a:lnTo>
                  <a:pt x="278607" y="100397"/>
                </a:lnTo>
                <a:lnTo>
                  <a:pt x="283369" y="109922"/>
                </a:lnTo>
                <a:lnTo>
                  <a:pt x="302419" y="150403"/>
                </a:lnTo>
                <a:lnTo>
                  <a:pt x="311944" y="167072"/>
                </a:lnTo>
                <a:lnTo>
                  <a:pt x="273844" y="217078"/>
                </a:lnTo>
                <a:lnTo>
                  <a:pt x="300038" y="255178"/>
                </a:lnTo>
                <a:lnTo>
                  <a:pt x="307182" y="276609"/>
                </a:lnTo>
                <a:lnTo>
                  <a:pt x="250032" y="293278"/>
                </a:lnTo>
                <a:lnTo>
                  <a:pt x="71438" y="379003"/>
                </a:lnTo>
                <a:lnTo>
                  <a:pt x="52388" y="190884"/>
                </a:lnTo>
                <a:lnTo>
                  <a:pt x="7144" y="183741"/>
                </a:lnTo>
                <a:lnTo>
                  <a:pt x="0" y="52772"/>
                </a:lnTo>
                <a:lnTo>
                  <a:pt x="38100" y="50391"/>
                </a:lnTo>
                <a:lnTo>
                  <a:pt x="59532" y="43247"/>
                </a:lnTo>
                <a:lnTo>
                  <a:pt x="80963" y="36103"/>
                </a:lnTo>
                <a:lnTo>
                  <a:pt x="88107" y="19434"/>
                </a:lnTo>
                <a:lnTo>
                  <a:pt x="107157" y="12291"/>
                </a:lnTo>
                <a:cubicBezTo>
                  <a:pt x="115491" y="10704"/>
                  <a:pt x="117079" y="-2393"/>
                  <a:pt x="126207" y="385"/>
                </a:cubicBezTo>
                <a:cubicBezTo>
                  <a:pt x="135335" y="3163"/>
                  <a:pt x="151606" y="17450"/>
                  <a:pt x="161925" y="28959"/>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6" name="Google Shape;316;p26"/>
          <p:cNvSpPr/>
          <p:nvPr/>
        </p:nvSpPr>
        <p:spPr>
          <a:xfrm>
            <a:off x="6748790" y="3124571"/>
            <a:ext cx="309563" cy="523875"/>
          </a:xfrm>
          <a:custGeom>
            <a:rect b="b" l="l" r="r" t="t"/>
            <a:pathLst>
              <a:path extrusionOk="0" h="523875" w="309563">
                <a:moveTo>
                  <a:pt x="259556" y="0"/>
                </a:moveTo>
                <a:lnTo>
                  <a:pt x="0" y="80962"/>
                </a:lnTo>
                <a:lnTo>
                  <a:pt x="19050" y="95250"/>
                </a:lnTo>
                <a:lnTo>
                  <a:pt x="38100" y="78581"/>
                </a:lnTo>
                <a:lnTo>
                  <a:pt x="50006" y="73819"/>
                </a:lnTo>
                <a:lnTo>
                  <a:pt x="61913" y="78581"/>
                </a:lnTo>
                <a:lnTo>
                  <a:pt x="71438" y="85725"/>
                </a:lnTo>
                <a:lnTo>
                  <a:pt x="73819" y="88106"/>
                </a:lnTo>
                <a:lnTo>
                  <a:pt x="85725" y="76200"/>
                </a:lnTo>
                <a:lnTo>
                  <a:pt x="102394" y="83344"/>
                </a:lnTo>
                <a:lnTo>
                  <a:pt x="102394" y="83344"/>
                </a:lnTo>
                <a:lnTo>
                  <a:pt x="109538" y="114300"/>
                </a:lnTo>
                <a:lnTo>
                  <a:pt x="128588" y="123825"/>
                </a:lnTo>
                <a:lnTo>
                  <a:pt x="123825" y="154781"/>
                </a:lnTo>
                <a:lnTo>
                  <a:pt x="138113" y="180975"/>
                </a:lnTo>
                <a:lnTo>
                  <a:pt x="138113" y="197644"/>
                </a:lnTo>
                <a:lnTo>
                  <a:pt x="157163" y="216694"/>
                </a:lnTo>
                <a:lnTo>
                  <a:pt x="169069" y="226219"/>
                </a:lnTo>
                <a:lnTo>
                  <a:pt x="178594" y="254794"/>
                </a:lnTo>
                <a:lnTo>
                  <a:pt x="202406" y="283369"/>
                </a:lnTo>
                <a:lnTo>
                  <a:pt x="202406" y="300037"/>
                </a:lnTo>
                <a:lnTo>
                  <a:pt x="197644" y="338137"/>
                </a:lnTo>
                <a:lnTo>
                  <a:pt x="209550" y="373856"/>
                </a:lnTo>
                <a:lnTo>
                  <a:pt x="192881" y="421481"/>
                </a:lnTo>
                <a:lnTo>
                  <a:pt x="192881" y="435769"/>
                </a:lnTo>
                <a:lnTo>
                  <a:pt x="207169" y="452437"/>
                </a:lnTo>
                <a:lnTo>
                  <a:pt x="207169" y="452437"/>
                </a:lnTo>
                <a:lnTo>
                  <a:pt x="202406" y="485775"/>
                </a:lnTo>
                <a:lnTo>
                  <a:pt x="197644" y="492919"/>
                </a:lnTo>
                <a:lnTo>
                  <a:pt x="214312" y="523875"/>
                </a:lnTo>
                <a:lnTo>
                  <a:pt x="309563" y="511969"/>
                </a:lnTo>
                <a:lnTo>
                  <a:pt x="288131" y="116681"/>
                </a:lnTo>
                <a:lnTo>
                  <a:pt x="25955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7" name="Google Shape;317;p26"/>
          <p:cNvSpPr/>
          <p:nvPr/>
        </p:nvSpPr>
        <p:spPr>
          <a:xfrm>
            <a:off x="6763078" y="2862633"/>
            <a:ext cx="207168" cy="292894"/>
          </a:xfrm>
          <a:custGeom>
            <a:rect b="b" l="l" r="r" t="t"/>
            <a:pathLst>
              <a:path extrusionOk="0" h="292894" w="207168">
                <a:moveTo>
                  <a:pt x="0" y="0"/>
                </a:moveTo>
                <a:lnTo>
                  <a:pt x="54768" y="0"/>
                </a:lnTo>
                <a:lnTo>
                  <a:pt x="109537" y="9525"/>
                </a:lnTo>
                <a:lnTo>
                  <a:pt x="145256" y="7144"/>
                </a:lnTo>
                <a:lnTo>
                  <a:pt x="190500" y="28575"/>
                </a:lnTo>
                <a:lnTo>
                  <a:pt x="202406" y="30957"/>
                </a:lnTo>
                <a:lnTo>
                  <a:pt x="207168" y="78582"/>
                </a:lnTo>
                <a:lnTo>
                  <a:pt x="180975" y="123825"/>
                </a:lnTo>
                <a:lnTo>
                  <a:pt x="185737" y="159544"/>
                </a:lnTo>
                <a:lnTo>
                  <a:pt x="180975" y="171450"/>
                </a:lnTo>
                <a:lnTo>
                  <a:pt x="190500" y="214313"/>
                </a:lnTo>
                <a:lnTo>
                  <a:pt x="180975" y="269082"/>
                </a:lnTo>
                <a:lnTo>
                  <a:pt x="183356" y="278607"/>
                </a:lnTo>
                <a:lnTo>
                  <a:pt x="145256" y="292894"/>
                </a:lnTo>
                <a:lnTo>
                  <a:pt x="128587" y="283369"/>
                </a:lnTo>
                <a:lnTo>
                  <a:pt x="102393" y="283369"/>
                </a:lnTo>
                <a:lnTo>
                  <a:pt x="100012" y="264319"/>
                </a:lnTo>
                <a:lnTo>
                  <a:pt x="80962" y="257175"/>
                </a:lnTo>
                <a:lnTo>
                  <a:pt x="35718" y="223838"/>
                </a:lnTo>
                <a:lnTo>
                  <a:pt x="52387" y="185738"/>
                </a:lnTo>
                <a:lnTo>
                  <a:pt x="42862" y="159544"/>
                </a:lnTo>
                <a:lnTo>
                  <a:pt x="40481" y="145257"/>
                </a:lnTo>
                <a:lnTo>
                  <a:pt x="47625" y="130969"/>
                </a:lnTo>
                <a:lnTo>
                  <a:pt x="40481" y="109538"/>
                </a:lnTo>
                <a:lnTo>
                  <a:pt x="52387" y="78582"/>
                </a:lnTo>
                <a:lnTo>
                  <a:pt x="42862" y="40482"/>
                </a:lnTo>
                <a:lnTo>
                  <a:pt x="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8" name="Google Shape;318;p26"/>
          <p:cNvSpPr/>
          <p:nvPr/>
        </p:nvSpPr>
        <p:spPr>
          <a:xfrm>
            <a:off x="6529715" y="3872284"/>
            <a:ext cx="323850" cy="242887"/>
          </a:xfrm>
          <a:custGeom>
            <a:rect b="b" l="l" r="r" t="t"/>
            <a:pathLst>
              <a:path extrusionOk="0" h="242887" w="323850">
                <a:moveTo>
                  <a:pt x="7144" y="16668"/>
                </a:moveTo>
                <a:lnTo>
                  <a:pt x="321469" y="0"/>
                </a:lnTo>
                <a:cubicBezTo>
                  <a:pt x="322263" y="63500"/>
                  <a:pt x="323056" y="126999"/>
                  <a:pt x="323850" y="190499"/>
                </a:cubicBezTo>
                <a:lnTo>
                  <a:pt x="309563" y="159543"/>
                </a:lnTo>
                <a:lnTo>
                  <a:pt x="252413" y="188118"/>
                </a:lnTo>
                <a:lnTo>
                  <a:pt x="219075" y="188118"/>
                </a:lnTo>
                <a:lnTo>
                  <a:pt x="188119" y="195262"/>
                </a:lnTo>
                <a:lnTo>
                  <a:pt x="150019" y="209549"/>
                </a:lnTo>
                <a:lnTo>
                  <a:pt x="128588" y="221456"/>
                </a:lnTo>
                <a:lnTo>
                  <a:pt x="102394" y="221456"/>
                </a:lnTo>
                <a:lnTo>
                  <a:pt x="104775" y="216693"/>
                </a:lnTo>
                <a:lnTo>
                  <a:pt x="85725" y="219074"/>
                </a:lnTo>
                <a:lnTo>
                  <a:pt x="59531" y="242887"/>
                </a:lnTo>
                <a:lnTo>
                  <a:pt x="0" y="216693"/>
                </a:lnTo>
                <a:lnTo>
                  <a:pt x="11906" y="178593"/>
                </a:lnTo>
                <a:lnTo>
                  <a:pt x="2381" y="161924"/>
                </a:lnTo>
                <a:lnTo>
                  <a:pt x="2381" y="142874"/>
                </a:lnTo>
                <a:lnTo>
                  <a:pt x="30956" y="138112"/>
                </a:lnTo>
                <a:lnTo>
                  <a:pt x="45244" y="126206"/>
                </a:lnTo>
                <a:lnTo>
                  <a:pt x="47625" y="121443"/>
                </a:lnTo>
                <a:lnTo>
                  <a:pt x="40481" y="102393"/>
                </a:lnTo>
                <a:lnTo>
                  <a:pt x="40481" y="73818"/>
                </a:lnTo>
                <a:lnTo>
                  <a:pt x="42863" y="54768"/>
                </a:lnTo>
                <a:lnTo>
                  <a:pt x="7144" y="1666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19" name="Google Shape;319;p26"/>
          <p:cNvSpPr/>
          <p:nvPr/>
        </p:nvSpPr>
        <p:spPr>
          <a:xfrm>
            <a:off x="6422559" y="4029446"/>
            <a:ext cx="438150" cy="335756"/>
          </a:xfrm>
          <a:custGeom>
            <a:rect b="b" l="l" r="r" t="t"/>
            <a:pathLst>
              <a:path extrusionOk="0" h="335756" w="438150">
                <a:moveTo>
                  <a:pt x="426244" y="0"/>
                </a:moveTo>
                <a:lnTo>
                  <a:pt x="438150" y="50006"/>
                </a:lnTo>
                <a:lnTo>
                  <a:pt x="269081" y="173831"/>
                </a:lnTo>
                <a:lnTo>
                  <a:pt x="164306" y="278606"/>
                </a:lnTo>
                <a:lnTo>
                  <a:pt x="71437" y="335756"/>
                </a:lnTo>
                <a:lnTo>
                  <a:pt x="69056" y="316706"/>
                </a:lnTo>
                <a:lnTo>
                  <a:pt x="92869" y="247650"/>
                </a:lnTo>
                <a:lnTo>
                  <a:pt x="0" y="102394"/>
                </a:lnTo>
                <a:lnTo>
                  <a:pt x="9525" y="57150"/>
                </a:lnTo>
                <a:lnTo>
                  <a:pt x="21431" y="59531"/>
                </a:lnTo>
                <a:lnTo>
                  <a:pt x="47625" y="85725"/>
                </a:lnTo>
                <a:lnTo>
                  <a:pt x="88106" y="57150"/>
                </a:lnTo>
                <a:lnTo>
                  <a:pt x="102394" y="57150"/>
                </a:lnTo>
                <a:lnTo>
                  <a:pt x="161925" y="85725"/>
                </a:lnTo>
                <a:lnTo>
                  <a:pt x="200025" y="59531"/>
                </a:lnTo>
                <a:lnTo>
                  <a:pt x="207169" y="54769"/>
                </a:lnTo>
                <a:lnTo>
                  <a:pt x="228600" y="71437"/>
                </a:lnTo>
                <a:lnTo>
                  <a:pt x="326231" y="33337"/>
                </a:lnTo>
                <a:lnTo>
                  <a:pt x="352425" y="33337"/>
                </a:lnTo>
                <a:lnTo>
                  <a:pt x="369094" y="28575"/>
                </a:lnTo>
                <a:lnTo>
                  <a:pt x="42624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0" name="Google Shape;320;p26"/>
          <p:cNvSpPr/>
          <p:nvPr/>
        </p:nvSpPr>
        <p:spPr>
          <a:xfrm>
            <a:off x="6117759" y="4060402"/>
            <a:ext cx="397669" cy="469106"/>
          </a:xfrm>
          <a:custGeom>
            <a:rect b="b" l="l" r="r" t="t"/>
            <a:pathLst>
              <a:path extrusionOk="0" h="469106" w="397669">
                <a:moveTo>
                  <a:pt x="319087" y="26194"/>
                </a:moveTo>
                <a:lnTo>
                  <a:pt x="269081" y="0"/>
                </a:lnTo>
                <a:lnTo>
                  <a:pt x="257175" y="11906"/>
                </a:lnTo>
                <a:lnTo>
                  <a:pt x="214312" y="16669"/>
                </a:lnTo>
                <a:lnTo>
                  <a:pt x="197644" y="104775"/>
                </a:lnTo>
                <a:lnTo>
                  <a:pt x="147637" y="111919"/>
                </a:lnTo>
                <a:lnTo>
                  <a:pt x="147637" y="111919"/>
                </a:lnTo>
                <a:lnTo>
                  <a:pt x="159544" y="128588"/>
                </a:lnTo>
                <a:lnTo>
                  <a:pt x="150019" y="135731"/>
                </a:lnTo>
                <a:lnTo>
                  <a:pt x="142875" y="145256"/>
                </a:lnTo>
                <a:lnTo>
                  <a:pt x="133350" y="150019"/>
                </a:lnTo>
                <a:lnTo>
                  <a:pt x="135731" y="166688"/>
                </a:lnTo>
                <a:lnTo>
                  <a:pt x="142875" y="178594"/>
                </a:lnTo>
                <a:lnTo>
                  <a:pt x="116681" y="178594"/>
                </a:lnTo>
                <a:lnTo>
                  <a:pt x="104775" y="195263"/>
                </a:lnTo>
                <a:lnTo>
                  <a:pt x="52387" y="178594"/>
                </a:lnTo>
                <a:lnTo>
                  <a:pt x="19050" y="200025"/>
                </a:lnTo>
                <a:lnTo>
                  <a:pt x="9525" y="211931"/>
                </a:lnTo>
                <a:lnTo>
                  <a:pt x="0" y="226219"/>
                </a:lnTo>
                <a:lnTo>
                  <a:pt x="23812" y="271463"/>
                </a:lnTo>
                <a:lnTo>
                  <a:pt x="11906" y="278606"/>
                </a:lnTo>
                <a:lnTo>
                  <a:pt x="38100" y="316706"/>
                </a:lnTo>
                <a:lnTo>
                  <a:pt x="45244" y="326231"/>
                </a:lnTo>
                <a:lnTo>
                  <a:pt x="52387" y="338138"/>
                </a:lnTo>
                <a:lnTo>
                  <a:pt x="50006" y="357188"/>
                </a:lnTo>
                <a:lnTo>
                  <a:pt x="61912" y="369094"/>
                </a:lnTo>
                <a:lnTo>
                  <a:pt x="64294" y="385763"/>
                </a:lnTo>
                <a:lnTo>
                  <a:pt x="128587" y="402431"/>
                </a:lnTo>
                <a:lnTo>
                  <a:pt x="133350" y="419100"/>
                </a:lnTo>
                <a:lnTo>
                  <a:pt x="133350" y="419100"/>
                </a:lnTo>
                <a:lnTo>
                  <a:pt x="152400" y="445294"/>
                </a:lnTo>
                <a:lnTo>
                  <a:pt x="164306" y="459581"/>
                </a:lnTo>
                <a:lnTo>
                  <a:pt x="169069" y="466725"/>
                </a:lnTo>
                <a:lnTo>
                  <a:pt x="195262" y="466725"/>
                </a:lnTo>
                <a:lnTo>
                  <a:pt x="197644" y="469106"/>
                </a:lnTo>
                <a:lnTo>
                  <a:pt x="226219" y="445294"/>
                </a:lnTo>
                <a:lnTo>
                  <a:pt x="252412" y="438150"/>
                </a:lnTo>
                <a:lnTo>
                  <a:pt x="280987" y="416719"/>
                </a:lnTo>
                <a:lnTo>
                  <a:pt x="307181" y="385763"/>
                </a:lnTo>
                <a:lnTo>
                  <a:pt x="335756" y="347663"/>
                </a:lnTo>
                <a:lnTo>
                  <a:pt x="361950" y="328613"/>
                </a:lnTo>
                <a:lnTo>
                  <a:pt x="359569" y="316706"/>
                </a:lnTo>
                <a:lnTo>
                  <a:pt x="347662" y="316706"/>
                </a:lnTo>
                <a:lnTo>
                  <a:pt x="335756" y="328613"/>
                </a:lnTo>
                <a:lnTo>
                  <a:pt x="340519" y="304800"/>
                </a:lnTo>
                <a:lnTo>
                  <a:pt x="340519" y="297656"/>
                </a:lnTo>
                <a:lnTo>
                  <a:pt x="354806" y="266700"/>
                </a:lnTo>
                <a:lnTo>
                  <a:pt x="354806" y="230981"/>
                </a:lnTo>
                <a:lnTo>
                  <a:pt x="388144" y="230981"/>
                </a:lnTo>
                <a:lnTo>
                  <a:pt x="397669" y="211931"/>
                </a:lnTo>
                <a:lnTo>
                  <a:pt x="316706" y="76200"/>
                </a:lnTo>
                <a:lnTo>
                  <a:pt x="319087" y="2619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1" name="Google Shape;321;p26"/>
          <p:cNvSpPr/>
          <p:nvPr/>
        </p:nvSpPr>
        <p:spPr>
          <a:xfrm>
            <a:off x="5884396" y="4286621"/>
            <a:ext cx="428625" cy="523875"/>
          </a:xfrm>
          <a:custGeom>
            <a:rect b="b" l="l" r="r" t="t"/>
            <a:pathLst>
              <a:path extrusionOk="0" h="523875" w="428625">
                <a:moveTo>
                  <a:pt x="428625" y="238125"/>
                </a:moveTo>
                <a:lnTo>
                  <a:pt x="371475" y="204787"/>
                </a:lnTo>
                <a:lnTo>
                  <a:pt x="366713" y="195262"/>
                </a:lnTo>
                <a:lnTo>
                  <a:pt x="364332" y="173831"/>
                </a:lnTo>
                <a:lnTo>
                  <a:pt x="295275" y="154781"/>
                </a:lnTo>
                <a:lnTo>
                  <a:pt x="297657" y="140494"/>
                </a:lnTo>
                <a:lnTo>
                  <a:pt x="280988" y="130969"/>
                </a:lnTo>
                <a:lnTo>
                  <a:pt x="288132" y="104775"/>
                </a:lnTo>
                <a:lnTo>
                  <a:pt x="261938" y="80962"/>
                </a:lnTo>
                <a:lnTo>
                  <a:pt x="247650" y="50006"/>
                </a:lnTo>
                <a:lnTo>
                  <a:pt x="247650" y="50006"/>
                </a:lnTo>
                <a:lnTo>
                  <a:pt x="238125" y="0"/>
                </a:lnTo>
                <a:lnTo>
                  <a:pt x="204788" y="38100"/>
                </a:lnTo>
                <a:lnTo>
                  <a:pt x="183357" y="57150"/>
                </a:lnTo>
                <a:lnTo>
                  <a:pt x="23813" y="178594"/>
                </a:lnTo>
                <a:lnTo>
                  <a:pt x="0" y="523875"/>
                </a:lnTo>
                <a:lnTo>
                  <a:pt x="145257" y="411956"/>
                </a:lnTo>
                <a:lnTo>
                  <a:pt x="221457" y="371475"/>
                </a:lnTo>
                <a:lnTo>
                  <a:pt x="347663" y="307181"/>
                </a:lnTo>
                <a:lnTo>
                  <a:pt x="428625" y="23812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2" name="Google Shape;322;p26"/>
          <p:cNvSpPr/>
          <p:nvPr/>
        </p:nvSpPr>
        <p:spPr>
          <a:xfrm>
            <a:off x="6239203" y="1560090"/>
            <a:ext cx="297656" cy="359568"/>
          </a:xfrm>
          <a:custGeom>
            <a:rect b="b" l="l" r="r" t="t"/>
            <a:pathLst>
              <a:path extrusionOk="0" h="359568" w="297656">
                <a:moveTo>
                  <a:pt x="273843" y="104775"/>
                </a:moveTo>
                <a:lnTo>
                  <a:pt x="200025" y="100012"/>
                </a:lnTo>
                <a:lnTo>
                  <a:pt x="171450" y="59531"/>
                </a:lnTo>
                <a:lnTo>
                  <a:pt x="140493" y="57150"/>
                </a:lnTo>
                <a:lnTo>
                  <a:pt x="130968" y="35718"/>
                </a:lnTo>
                <a:lnTo>
                  <a:pt x="109537" y="28575"/>
                </a:lnTo>
                <a:lnTo>
                  <a:pt x="88106" y="38100"/>
                </a:lnTo>
                <a:lnTo>
                  <a:pt x="88106" y="38100"/>
                </a:lnTo>
                <a:lnTo>
                  <a:pt x="69056" y="16668"/>
                </a:lnTo>
                <a:lnTo>
                  <a:pt x="57150" y="0"/>
                </a:lnTo>
                <a:lnTo>
                  <a:pt x="47625" y="11906"/>
                </a:lnTo>
                <a:lnTo>
                  <a:pt x="40481" y="19050"/>
                </a:lnTo>
                <a:lnTo>
                  <a:pt x="30956" y="30956"/>
                </a:lnTo>
                <a:lnTo>
                  <a:pt x="33337" y="54768"/>
                </a:lnTo>
                <a:lnTo>
                  <a:pt x="0" y="52387"/>
                </a:lnTo>
                <a:lnTo>
                  <a:pt x="19050" y="330993"/>
                </a:lnTo>
                <a:lnTo>
                  <a:pt x="26193" y="333375"/>
                </a:lnTo>
                <a:lnTo>
                  <a:pt x="45243" y="333375"/>
                </a:lnTo>
                <a:lnTo>
                  <a:pt x="59531" y="338137"/>
                </a:lnTo>
                <a:lnTo>
                  <a:pt x="76200" y="328612"/>
                </a:lnTo>
                <a:lnTo>
                  <a:pt x="92868" y="338137"/>
                </a:lnTo>
                <a:lnTo>
                  <a:pt x="109537" y="326231"/>
                </a:lnTo>
                <a:lnTo>
                  <a:pt x="114300" y="326231"/>
                </a:lnTo>
                <a:lnTo>
                  <a:pt x="142875" y="321468"/>
                </a:lnTo>
                <a:lnTo>
                  <a:pt x="164306" y="326231"/>
                </a:lnTo>
                <a:lnTo>
                  <a:pt x="180975" y="319087"/>
                </a:lnTo>
                <a:lnTo>
                  <a:pt x="190500" y="319087"/>
                </a:lnTo>
                <a:lnTo>
                  <a:pt x="226218" y="316706"/>
                </a:lnTo>
                <a:lnTo>
                  <a:pt x="247650" y="319087"/>
                </a:lnTo>
                <a:lnTo>
                  <a:pt x="261937" y="326231"/>
                </a:lnTo>
                <a:lnTo>
                  <a:pt x="288131" y="345281"/>
                </a:lnTo>
                <a:lnTo>
                  <a:pt x="297656" y="359568"/>
                </a:lnTo>
                <a:lnTo>
                  <a:pt x="273843" y="10477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3" name="Google Shape;323;p26"/>
          <p:cNvSpPr/>
          <p:nvPr/>
        </p:nvSpPr>
        <p:spPr>
          <a:xfrm>
            <a:off x="6496378" y="1888702"/>
            <a:ext cx="95250" cy="280988"/>
          </a:xfrm>
          <a:custGeom>
            <a:rect b="b" l="l" r="r" t="t"/>
            <a:pathLst>
              <a:path extrusionOk="0" h="280988" w="95250">
                <a:moveTo>
                  <a:pt x="83343" y="50006"/>
                </a:moveTo>
                <a:lnTo>
                  <a:pt x="28575" y="16669"/>
                </a:lnTo>
                <a:lnTo>
                  <a:pt x="0" y="0"/>
                </a:lnTo>
                <a:lnTo>
                  <a:pt x="11906" y="221456"/>
                </a:lnTo>
                <a:lnTo>
                  <a:pt x="28575" y="242888"/>
                </a:lnTo>
                <a:lnTo>
                  <a:pt x="40481" y="264319"/>
                </a:lnTo>
                <a:lnTo>
                  <a:pt x="66675" y="269081"/>
                </a:lnTo>
                <a:lnTo>
                  <a:pt x="76200" y="280988"/>
                </a:lnTo>
                <a:lnTo>
                  <a:pt x="95250" y="278606"/>
                </a:lnTo>
                <a:lnTo>
                  <a:pt x="83343" y="5000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4" name="Google Shape;324;p26"/>
          <p:cNvSpPr/>
          <p:nvPr/>
        </p:nvSpPr>
        <p:spPr>
          <a:xfrm>
            <a:off x="6355884" y="1874415"/>
            <a:ext cx="152400" cy="233362"/>
          </a:xfrm>
          <a:custGeom>
            <a:rect b="b" l="l" r="r" t="t"/>
            <a:pathLst>
              <a:path extrusionOk="0" h="233362" w="152400">
                <a:moveTo>
                  <a:pt x="138112" y="11906"/>
                </a:moveTo>
                <a:lnTo>
                  <a:pt x="71437" y="0"/>
                </a:lnTo>
                <a:lnTo>
                  <a:pt x="54769" y="4762"/>
                </a:lnTo>
                <a:lnTo>
                  <a:pt x="33337" y="11906"/>
                </a:lnTo>
                <a:lnTo>
                  <a:pt x="19050" y="11906"/>
                </a:lnTo>
                <a:lnTo>
                  <a:pt x="0" y="9525"/>
                </a:lnTo>
                <a:lnTo>
                  <a:pt x="4762" y="219075"/>
                </a:lnTo>
                <a:lnTo>
                  <a:pt x="26194" y="211931"/>
                </a:lnTo>
                <a:lnTo>
                  <a:pt x="45244" y="195262"/>
                </a:lnTo>
                <a:lnTo>
                  <a:pt x="100012" y="190500"/>
                </a:lnTo>
                <a:lnTo>
                  <a:pt x="111919" y="219075"/>
                </a:lnTo>
                <a:lnTo>
                  <a:pt x="138112" y="219075"/>
                </a:lnTo>
                <a:lnTo>
                  <a:pt x="152400" y="233362"/>
                </a:lnTo>
                <a:lnTo>
                  <a:pt x="138112" y="1190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5" name="Google Shape;325;p26"/>
          <p:cNvSpPr/>
          <p:nvPr/>
        </p:nvSpPr>
        <p:spPr>
          <a:xfrm>
            <a:off x="6351121" y="2069677"/>
            <a:ext cx="188119" cy="104775"/>
          </a:xfrm>
          <a:custGeom>
            <a:rect b="b" l="l" r="r" t="t"/>
            <a:pathLst>
              <a:path extrusionOk="0" h="104775" w="188119">
                <a:moveTo>
                  <a:pt x="0" y="42863"/>
                </a:moveTo>
                <a:lnTo>
                  <a:pt x="4763" y="104775"/>
                </a:lnTo>
                <a:lnTo>
                  <a:pt x="188119" y="85725"/>
                </a:lnTo>
                <a:lnTo>
                  <a:pt x="180975" y="69056"/>
                </a:lnTo>
                <a:lnTo>
                  <a:pt x="159544" y="47625"/>
                </a:lnTo>
                <a:lnTo>
                  <a:pt x="152400" y="45244"/>
                </a:lnTo>
                <a:lnTo>
                  <a:pt x="147638" y="26194"/>
                </a:lnTo>
                <a:lnTo>
                  <a:pt x="126207" y="23813"/>
                </a:lnTo>
                <a:lnTo>
                  <a:pt x="104775" y="0"/>
                </a:lnTo>
                <a:lnTo>
                  <a:pt x="54769" y="2381"/>
                </a:lnTo>
                <a:lnTo>
                  <a:pt x="0" y="428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6" name="Google Shape;326;p26"/>
          <p:cNvSpPr/>
          <p:nvPr/>
        </p:nvSpPr>
        <p:spPr>
          <a:xfrm>
            <a:off x="6355884" y="2153021"/>
            <a:ext cx="223837" cy="228600"/>
          </a:xfrm>
          <a:custGeom>
            <a:rect b="b" l="l" r="r" t="t"/>
            <a:pathLst>
              <a:path extrusionOk="0" h="228600" w="223837">
                <a:moveTo>
                  <a:pt x="202406" y="0"/>
                </a:moveTo>
                <a:lnTo>
                  <a:pt x="0" y="19050"/>
                </a:lnTo>
                <a:lnTo>
                  <a:pt x="14287" y="216694"/>
                </a:lnTo>
                <a:lnTo>
                  <a:pt x="23812" y="219075"/>
                </a:lnTo>
                <a:lnTo>
                  <a:pt x="35719" y="219075"/>
                </a:lnTo>
                <a:lnTo>
                  <a:pt x="47625" y="219075"/>
                </a:lnTo>
                <a:lnTo>
                  <a:pt x="61912" y="219075"/>
                </a:lnTo>
                <a:lnTo>
                  <a:pt x="69056" y="204787"/>
                </a:lnTo>
                <a:lnTo>
                  <a:pt x="85725" y="228600"/>
                </a:lnTo>
                <a:lnTo>
                  <a:pt x="111919" y="219075"/>
                </a:lnTo>
                <a:lnTo>
                  <a:pt x="152400" y="200025"/>
                </a:lnTo>
                <a:lnTo>
                  <a:pt x="185737" y="173831"/>
                </a:lnTo>
                <a:lnTo>
                  <a:pt x="195262" y="154781"/>
                </a:lnTo>
                <a:lnTo>
                  <a:pt x="195262" y="154781"/>
                </a:lnTo>
                <a:lnTo>
                  <a:pt x="223837" y="135731"/>
                </a:lnTo>
                <a:cubicBezTo>
                  <a:pt x="223043" y="105569"/>
                  <a:pt x="222250" y="75406"/>
                  <a:pt x="202406"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7" name="Google Shape;327;p26"/>
          <p:cNvSpPr/>
          <p:nvPr/>
        </p:nvSpPr>
        <p:spPr>
          <a:xfrm>
            <a:off x="6443990" y="2291133"/>
            <a:ext cx="214313" cy="180975"/>
          </a:xfrm>
          <a:custGeom>
            <a:rect b="b" l="l" r="r" t="t"/>
            <a:pathLst>
              <a:path extrusionOk="0" h="180975" w="214313">
                <a:moveTo>
                  <a:pt x="138113" y="0"/>
                </a:moveTo>
                <a:lnTo>
                  <a:pt x="83344" y="47625"/>
                </a:lnTo>
                <a:lnTo>
                  <a:pt x="47625" y="66675"/>
                </a:lnTo>
                <a:lnTo>
                  <a:pt x="14288" y="83344"/>
                </a:lnTo>
                <a:lnTo>
                  <a:pt x="0" y="88107"/>
                </a:lnTo>
                <a:lnTo>
                  <a:pt x="9525" y="180975"/>
                </a:lnTo>
                <a:lnTo>
                  <a:pt x="197644" y="171450"/>
                </a:lnTo>
                <a:lnTo>
                  <a:pt x="214313" y="150019"/>
                </a:lnTo>
                <a:lnTo>
                  <a:pt x="192881" y="150019"/>
                </a:lnTo>
                <a:lnTo>
                  <a:pt x="178594" y="150019"/>
                </a:lnTo>
                <a:lnTo>
                  <a:pt x="161925" y="145257"/>
                </a:lnTo>
                <a:lnTo>
                  <a:pt x="150019" y="140494"/>
                </a:lnTo>
                <a:lnTo>
                  <a:pt x="150019" y="140494"/>
                </a:lnTo>
                <a:lnTo>
                  <a:pt x="138113"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8" name="Google Shape;328;p26"/>
          <p:cNvSpPr/>
          <p:nvPr/>
        </p:nvSpPr>
        <p:spPr>
          <a:xfrm>
            <a:off x="6455896" y="2428575"/>
            <a:ext cx="278607" cy="338806"/>
          </a:xfrm>
          <a:custGeom>
            <a:rect b="b" l="l" r="r" t="t"/>
            <a:pathLst>
              <a:path extrusionOk="0" h="346872" w="276225">
                <a:moveTo>
                  <a:pt x="245187" y="20359"/>
                </a:moveTo>
                <a:cubicBezTo>
                  <a:pt x="242911" y="8340"/>
                  <a:pt x="197610" y="-2932"/>
                  <a:pt x="186511" y="687"/>
                </a:cubicBezTo>
                <a:cubicBezTo>
                  <a:pt x="175412" y="4306"/>
                  <a:pt x="212433" y="36006"/>
                  <a:pt x="178593" y="42072"/>
                </a:cubicBezTo>
                <a:lnTo>
                  <a:pt x="0" y="46835"/>
                </a:lnTo>
                <a:lnTo>
                  <a:pt x="9525" y="346872"/>
                </a:lnTo>
                <a:lnTo>
                  <a:pt x="276225" y="332585"/>
                </a:lnTo>
                <a:lnTo>
                  <a:pt x="254793" y="308772"/>
                </a:lnTo>
                <a:lnTo>
                  <a:pt x="238125" y="289722"/>
                </a:lnTo>
                <a:lnTo>
                  <a:pt x="238125" y="268291"/>
                </a:lnTo>
                <a:lnTo>
                  <a:pt x="200025" y="265910"/>
                </a:lnTo>
                <a:lnTo>
                  <a:pt x="192881" y="242097"/>
                </a:lnTo>
                <a:lnTo>
                  <a:pt x="188118" y="196854"/>
                </a:lnTo>
                <a:lnTo>
                  <a:pt x="204787" y="165897"/>
                </a:lnTo>
                <a:lnTo>
                  <a:pt x="197643" y="144466"/>
                </a:lnTo>
                <a:lnTo>
                  <a:pt x="195262" y="132560"/>
                </a:lnTo>
                <a:lnTo>
                  <a:pt x="219075" y="96841"/>
                </a:lnTo>
                <a:lnTo>
                  <a:pt x="216693" y="82554"/>
                </a:lnTo>
                <a:lnTo>
                  <a:pt x="245187" y="2035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29" name="Google Shape;329;p26"/>
          <p:cNvSpPr/>
          <p:nvPr/>
        </p:nvSpPr>
        <p:spPr>
          <a:xfrm>
            <a:off x="6465421" y="2750715"/>
            <a:ext cx="347663" cy="340518"/>
          </a:xfrm>
          <a:custGeom>
            <a:rect b="b" l="l" r="r" t="t"/>
            <a:pathLst>
              <a:path extrusionOk="0" h="340518" w="347663">
                <a:moveTo>
                  <a:pt x="264319" y="0"/>
                </a:moveTo>
                <a:lnTo>
                  <a:pt x="0" y="11906"/>
                </a:lnTo>
                <a:lnTo>
                  <a:pt x="2382" y="47625"/>
                </a:lnTo>
                <a:lnTo>
                  <a:pt x="19050" y="57150"/>
                </a:lnTo>
                <a:lnTo>
                  <a:pt x="28575" y="61912"/>
                </a:lnTo>
                <a:lnTo>
                  <a:pt x="28575" y="69056"/>
                </a:lnTo>
                <a:lnTo>
                  <a:pt x="14288" y="71437"/>
                </a:lnTo>
                <a:lnTo>
                  <a:pt x="23813" y="104775"/>
                </a:lnTo>
                <a:lnTo>
                  <a:pt x="40482" y="176212"/>
                </a:lnTo>
                <a:lnTo>
                  <a:pt x="47625" y="169068"/>
                </a:lnTo>
                <a:lnTo>
                  <a:pt x="52388" y="197643"/>
                </a:lnTo>
                <a:lnTo>
                  <a:pt x="64294" y="202406"/>
                </a:lnTo>
                <a:lnTo>
                  <a:pt x="78582" y="204787"/>
                </a:lnTo>
                <a:lnTo>
                  <a:pt x="85725" y="221456"/>
                </a:lnTo>
                <a:lnTo>
                  <a:pt x="102394" y="214312"/>
                </a:lnTo>
                <a:lnTo>
                  <a:pt x="123825" y="223837"/>
                </a:lnTo>
                <a:lnTo>
                  <a:pt x="147638" y="228600"/>
                </a:lnTo>
                <a:lnTo>
                  <a:pt x="164307" y="233362"/>
                </a:lnTo>
                <a:lnTo>
                  <a:pt x="176213" y="240506"/>
                </a:lnTo>
                <a:lnTo>
                  <a:pt x="221457" y="238125"/>
                </a:lnTo>
                <a:lnTo>
                  <a:pt x="235744" y="261937"/>
                </a:lnTo>
                <a:lnTo>
                  <a:pt x="257175" y="261937"/>
                </a:lnTo>
                <a:lnTo>
                  <a:pt x="269082" y="276225"/>
                </a:lnTo>
                <a:lnTo>
                  <a:pt x="283369" y="307181"/>
                </a:lnTo>
                <a:lnTo>
                  <a:pt x="292894" y="314325"/>
                </a:lnTo>
                <a:lnTo>
                  <a:pt x="333375" y="340518"/>
                </a:lnTo>
                <a:lnTo>
                  <a:pt x="335757" y="261937"/>
                </a:lnTo>
                <a:lnTo>
                  <a:pt x="345282" y="238125"/>
                </a:lnTo>
                <a:lnTo>
                  <a:pt x="340519" y="216693"/>
                </a:lnTo>
                <a:lnTo>
                  <a:pt x="347663" y="171450"/>
                </a:lnTo>
                <a:lnTo>
                  <a:pt x="342900" y="145256"/>
                </a:lnTo>
                <a:lnTo>
                  <a:pt x="323850" y="116681"/>
                </a:lnTo>
                <a:lnTo>
                  <a:pt x="302419" y="114300"/>
                </a:lnTo>
                <a:lnTo>
                  <a:pt x="295275" y="109537"/>
                </a:lnTo>
                <a:lnTo>
                  <a:pt x="264319"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0" name="Google Shape;330;p26"/>
          <p:cNvSpPr/>
          <p:nvPr/>
        </p:nvSpPr>
        <p:spPr>
          <a:xfrm>
            <a:off x="6477328" y="2953121"/>
            <a:ext cx="421481" cy="259556"/>
          </a:xfrm>
          <a:custGeom>
            <a:rect b="b" l="l" r="r" t="t"/>
            <a:pathLst>
              <a:path extrusionOk="0" h="259556" w="421481">
                <a:moveTo>
                  <a:pt x="57150" y="0"/>
                </a:moveTo>
                <a:lnTo>
                  <a:pt x="0" y="52387"/>
                </a:lnTo>
                <a:lnTo>
                  <a:pt x="7143" y="64294"/>
                </a:lnTo>
                <a:lnTo>
                  <a:pt x="9525" y="71437"/>
                </a:lnTo>
                <a:lnTo>
                  <a:pt x="7143" y="92869"/>
                </a:lnTo>
                <a:lnTo>
                  <a:pt x="21431" y="107156"/>
                </a:lnTo>
                <a:lnTo>
                  <a:pt x="40481" y="104775"/>
                </a:lnTo>
                <a:lnTo>
                  <a:pt x="47625" y="116681"/>
                </a:lnTo>
                <a:lnTo>
                  <a:pt x="54768" y="130969"/>
                </a:lnTo>
                <a:lnTo>
                  <a:pt x="57150" y="150019"/>
                </a:lnTo>
                <a:lnTo>
                  <a:pt x="69056" y="159544"/>
                </a:lnTo>
                <a:lnTo>
                  <a:pt x="80962" y="207169"/>
                </a:lnTo>
                <a:lnTo>
                  <a:pt x="126206" y="219075"/>
                </a:lnTo>
                <a:lnTo>
                  <a:pt x="147637" y="226219"/>
                </a:lnTo>
                <a:lnTo>
                  <a:pt x="169068" y="226219"/>
                </a:lnTo>
                <a:lnTo>
                  <a:pt x="183356" y="230981"/>
                </a:lnTo>
                <a:lnTo>
                  <a:pt x="257174" y="259556"/>
                </a:lnTo>
                <a:lnTo>
                  <a:pt x="421481" y="202406"/>
                </a:lnTo>
                <a:lnTo>
                  <a:pt x="421481" y="202406"/>
                </a:lnTo>
                <a:lnTo>
                  <a:pt x="390525" y="195262"/>
                </a:lnTo>
                <a:lnTo>
                  <a:pt x="381000" y="171450"/>
                </a:lnTo>
                <a:lnTo>
                  <a:pt x="352425" y="159544"/>
                </a:lnTo>
                <a:lnTo>
                  <a:pt x="280987" y="107156"/>
                </a:lnTo>
                <a:lnTo>
                  <a:pt x="273843" y="107156"/>
                </a:lnTo>
                <a:lnTo>
                  <a:pt x="264318" y="71437"/>
                </a:lnTo>
                <a:lnTo>
                  <a:pt x="247650" y="61912"/>
                </a:lnTo>
                <a:lnTo>
                  <a:pt x="221456" y="59531"/>
                </a:lnTo>
                <a:lnTo>
                  <a:pt x="216693" y="35719"/>
                </a:lnTo>
                <a:lnTo>
                  <a:pt x="183356" y="35719"/>
                </a:lnTo>
                <a:lnTo>
                  <a:pt x="159543" y="35719"/>
                </a:lnTo>
                <a:lnTo>
                  <a:pt x="138112" y="33337"/>
                </a:lnTo>
                <a:lnTo>
                  <a:pt x="135731" y="26194"/>
                </a:lnTo>
                <a:lnTo>
                  <a:pt x="111918" y="26194"/>
                </a:lnTo>
                <a:lnTo>
                  <a:pt x="5715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1" name="Google Shape;331;p26"/>
          <p:cNvSpPr/>
          <p:nvPr/>
        </p:nvSpPr>
        <p:spPr>
          <a:xfrm>
            <a:off x="6648778" y="3193627"/>
            <a:ext cx="307181" cy="311944"/>
          </a:xfrm>
          <a:custGeom>
            <a:rect b="b" l="l" r="r" t="t"/>
            <a:pathLst>
              <a:path extrusionOk="0" h="311944" w="307181">
                <a:moveTo>
                  <a:pt x="40481" y="0"/>
                </a:moveTo>
                <a:lnTo>
                  <a:pt x="0" y="38100"/>
                </a:lnTo>
                <a:lnTo>
                  <a:pt x="14287" y="95250"/>
                </a:lnTo>
                <a:lnTo>
                  <a:pt x="76200" y="311944"/>
                </a:lnTo>
                <a:lnTo>
                  <a:pt x="307181" y="292894"/>
                </a:lnTo>
                <a:lnTo>
                  <a:pt x="295275" y="273844"/>
                </a:lnTo>
                <a:lnTo>
                  <a:pt x="295275" y="254794"/>
                </a:lnTo>
                <a:lnTo>
                  <a:pt x="304800" y="226219"/>
                </a:lnTo>
                <a:lnTo>
                  <a:pt x="302418" y="211931"/>
                </a:lnTo>
                <a:lnTo>
                  <a:pt x="302418" y="211931"/>
                </a:lnTo>
                <a:lnTo>
                  <a:pt x="278606" y="192881"/>
                </a:lnTo>
                <a:lnTo>
                  <a:pt x="276225" y="161925"/>
                </a:lnTo>
                <a:lnTo>
                  <a:pt x="269081" y="154781"/>
                </a:lnTo>
                <a:lnTo>
                  <a:pt x="245268" y="135731"/>
                </a:lnTo>
                <a:lnTo>
                  <a:pt x="240506" y="114300"/>
                </a:lnTo>
                <a:lnTo>
                  <a:pt x="223837" y="90488"/>
                </a:lnTo>
                <a:lnTo>
                  <a:pt x="228600" y="64294"/>
                </a:lnTo>
                <a:lnTo>
                  <a:pt x="226218" y="57150"/>
                </a:lnTo>
                <a:lnTo>
                  <a:pt x="211931" y="45244"/>
                </a:lnTo>
                <a:lnTo>
                  <a:pt x="202406" y="28575"/>
                </a:lnTo>
                <a:lnTo>
                  <a:pt x="195262" y="9525"/>
                </a:lnTo>
                <a:lnTo>
                  <a:pt x="171450" y="7144"/>
                </a:lnTo>
                <a:lnTo>
                  <a:pt x="164306" y="16669"/>
                </a:lnTo>
                <a:lnTo>
                  <a:pt x="150018" y="9525"/>
                </a:lnTo>
                <a:lnTo>
                  <a:pt x="142875" y="7144"/>
                </a:lnTo>
                <a:lnTo>
                  <a:pt x="119062" y="28575"/>
                </a:lnTo>
                <a:lnTo>
                  <a:pt x="100012" y="21431"/>
                </a:lnTo>
                <a:lnTo>
                  <a:pt x="95250" y="14288"/>
                </a:lnTo>
                <a:lnTo>
                  <a:pt x="4048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2" name="Google Shape;332;p26"/>
          <p:cNvSpPr/>
          <p:nvPr/>
        </p:nvSpPr>
        <p:spPr>
          <a:xfrm>
            <a:off x="6632109" y="3484139"/>
            <a:ext cx="328612" cy="257175"/>
          </a:xfrm>
          <a:custGeom>
            <a:rect b="b" l="l" r="r" t="t"/>
            <a:pathLst>
              <a:path extrusionOk="0" h="257175" w="328612">
                <a:moveTo>
                  <a:pt x="326231" y="0"/>
                </a:moveTo>
                <a:lnTo>
                  <a:pt x="85725" y="19050"/>
                </a:lnTo>
                <a:lnTo>
                  <a:pt x="97631" y="38100"/>
                </a:lnTo>
                <a:lnTo>
                  <a:pt x="0" y="50006"/>
                </a:lnTo>
                <a:lnTo>
                  <a:pt x="85725" y="257175"/>
                </a:lnTo>
                <a:lnTo>
                  <a:pt x="171450" y="250031"/>
                </a:lnTo>
                <a:lnTo>
                  <a:pt x="190500" y="242887"/>
                </a:lnTo>
                <a:lnTo>
                  <a:pt x="219075" y="242887"/>
                </a:lnTo>
                <a:lnTo>
                  <a:pt x="238125" y="238125"/>
                </a:lnTo>
                <a:lnTo>
                  <a:pt x="252412" y="211931"/>
                </a:lnTo>
                <a:lnTo>
                  <a:pt x="273844" y="209550"/>
                </a:lnTo>
                <a:lnTo>
                  <a:pt x="280987" y="192881"/>
                </a:lnTo>
                <a:lnTo>
                  <a:pt x="316706" y="202406"/>
                </a:lnTo>
                <a:lnTo>
                  <a:pt x="328612" y="164306"/>
                </a:lnTo>
                <a:lnTo>
                  <a:pt x="323850" y="140493"/>
                </a:lnTo>
                <a:lnTo>
                  <a:pt x="311944" y="123825"/>
                </a:lnTo>
                <a:lnTo>
                  <a:pt x="323850" y="97631"/>
                </a:lnTo>
                <a:lnTo>
                  <a:pt x="311944" y="57150"/>
                </a:lnTo>
                <a:lnTo>
                  <a:pt x="32623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3" name="Google Shape;333;p26"/>
          <p:cNvSpPr/>
          <p:nvPr/>
        </p:nvSpPr>
        <p:spPr>
          <a:xfrm>
            <a:off x="6424940" y="3534146"/>
            <a:ext cx="381000" cy="354806"/>
          </a:xfrm>
          <a:custGeom>
            <a:rect b="b" l="l" r="r" t="t"/>
            <a:pathLst>
              <a:path extrusionOk="0" h="354806" w="381000">
                <a:moveTo>
                  <a:pt x="373856" y="202406"/>
                </a:moveTo>
                <a:lnTo>
                  <a:pt x="381000" y="338137"/>
                </a:lnTo>
                <a:lnTo>
                  <a:pt x="111919" y="354806"/>
                </a:lnTo>
                <a:lnTo>
                  <a:pt x="107156" y="340519"/>
                </a:lnTo>
                <a:lnTo>
                  <a:pt x="109538" y="307181"/>
                </a:lnTo>
                <a:lnTo>
                  <a:pt x="104775" y="295275"/>
                </a:lnTo>
                <a:lnTo>
                  <a:pt x="80963" y="292894"/>
                </a:lnTo>
                <a:lnTo>
                  <a:pt x="0" y="90487"/>
                </a:lnTo>
                <a:lnTo>
                  <a:pt x="145256" y="2381"/>
                </a:lnTo>
                <a:lnTo>
                  <a:pt x="202406" y="0"/>
                </a:lnTo>
                <a:lnTo>
                  <a:pt x="295275" y="214312"/>
                </a:lnTo>
                <a:lnTo>
                  <a:pt x="373856" y="20240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4" name="Google Shape;334;p26"/>
          <p:cNvSpPr/>
          <p:nvPr/>
        </p:nvSpPr>
        <p:spPr>
          <a:xfrm>
            <a:off x="5998696" y="1586283"/>
            <a:ext cx="266700" cy="311944"/>
          </a:xfrm>
          <a:custGeom>
            <a:rect b="b" l="l" r="r" t="t"/>
            <a:pathLst>
              <a:path extrusionOk="0" h="311944" w="266700">
                <a:moveTo>
                  <a:pt x="238125" y="23813"/>
                </a:moveTo>
                <a:lnTo>
                  <a:pt x="190500" y="26195"/>
                </a:lnTo>
                <a:lnTo>
                  <a:pt x="164307" y="42863"/>
                </a:lnTo>
                <a:lnTo>
                  <a:pt x="164307" y="26194"/>
                </a:lnTo>
                <a:lnTo>
                  <a:pt x="150019" y="26194"/>
                </a:lnTo>
                <a:lnTo>
                  <a:pt x="128588" y="14288"/>
                </a:lnTo>
                <a:lnTo>
                  <a:pt x="123825" y="0"/>
                </a:lnTo>
                <a:lnTo>
                  <a:pt x="104775" y="2382"/>
                </a:lnTo>
                <a:lnTo>
                  <a:pt x="95250" y="21432"/>
                </a:lnTo>
                <a:lnTo>
                  <a:pt x="73819" y="23813"/>
                </a:lnTo>
                <a:lnTo>
                  <a:pt x="57150" y="33338"/>
                </a:lnTo>
                <a:lnTo>
                  <a:pt x="38100" y="33338"/>
                </a:lnTo>
                <a:lnTo>
                  <a:pt x="30957" y="30957"/>
                </a:lnTo>
                <a:lnTo>
                  <a:pt x="30957" y="54769"/>
                </a:lnTo>
                <a:lnTo>
                  <a:pt x="4763" y="54769"/>
                </a:lnTo>
                <a:lnTo>
                  <a:pt x="0" y="66675"/>
                </a:lnTo>
                <a:lnTo>
                  <a:pt x="0" y="264319"/>
                </a:lnTo>
                <a:lnTo>
                  <a:pt x="19050" y="271463"/>
                </a:lnTo>
                <a:lnTo>
                  <a:pt x="38100" y="259557"/>
                </a:lnTo>
                <a:lnTo>
                  <a:pt x="50007" y="257175"/>
                </a:lnTo>
                <a:lnTo>
                  <a:pt x="69057" y="261938"/>
                </a:lnTo>
                <a:lnTo>
                  <a:pt x="76200" y="271463"/>
                </a:lnTo>
                <a:lnTo>
                  <a:pt x="92869" y="264319"/>
                </a:lnTo>
                <a:lnTo>
                  <a:pt x="116682" y="266700"/>
                </a:lnTo>
                <a:lnTo>
                  <a:pt x="128588" y="261938"/>
                </a:lnTo>
                <a:lnTo>
                  <a:pt x="142875" y="266700"/>
                </a:lnTo>
                <a:lnTo>
                  <a:pt x="145257" y="261938"/>
                </a:lnTo>
                <a:lnTo>
                  <a:pt x="154782" y="276225"/>
                </a:lnTo>
                <a:lnTo>
                  <a:pt x="164307" y="276225"/>
                </a:lnTo>
                <a:lnTo>
                  <a:pt x="183357" y="280988"/>
                </a:lnTo>
                <a:lnTo>
                  <a:pt x="200025" y="288132"/>
                </a:lnTo>
                <a:lnTo>
                  <a:pt x="211932" y="290513"/>
                </a:lnTo>
                <a:lnTo>
                  <a:pt x="226219" y="290513"/>
                </a:lnTo>
                <a:lnTo>
                  <a:pt x="266700" y="311944"/>
                </a:lnTo>
                <a:lnTo>
                  <a:pt x="238125" y="2381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5" name="Google Shape;335;p26"/>
          <p:cNvSpPr/>
          <p:nvPr/>
        </p:nvSpPr>
        <p:spPr>
          <a:xfrm>
            <a:off x="6263015" y="1883940"/>
            <a:ext cx="102394" cy="254793"/>
          </a:xfrm>
          <a:custGeom>
            <a:rect b="b" l="l" r="r" t="t"/>
            <a:pathLst>
              <a:path extrusionOk="0" h="254793" w="102394">
                <a:moveTo>
                  <a:pt x="0" y="16668"/>
                </a:moveTo>
                <a:lnTo>
                  <a:pt x="16669" y="254793"/>
                </a:lnTo>
                <a:lnTo>
                  <a:pt x="73819" y="252412"/>
                </a:lnTo>
                <a:lnTo>
                  <a:pt x="80963" y="219075"/>
                </a:lnTo>
                <a:lnTo>
                  <a:pt x="102394" y="209550"/>
                </a:lnTo>
                <a:lnTo>
                  <a:pt x="88106" y="0"/>
                </a:lnTo>
                <a:lnTo>
                  <a:pt x="85725" y="0"/>
                </a:lnTo>
                <a:lnTo>
                  <a:pt x="59531" y="16668"/>
                </a:lnTo>
                <a:lnTo>
                  <a:pt x="52388" y="7143"/>
                </a:lnTo>
                <a:lnTo>
                  <a:pt x="0" y="1666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6" name="Google Shape;336;p26"/>
          <p:cNvSpPr/>
          <p:nvPr/>
        </p:nvSpPr>
        <p:spPr>
          <a:xfrm>
            <a:off x="6001078" y="1843458"/>
            <a:ext cx="254793" cy="152400"/>
          </a:xfrm>
          <a:custGeom>
            <a:rect b="b" l="l" r="r" t="t"/>
            <a:pathLst>
              <a:path extrusionOk="0" h="152400" w="254793">
                <a:moveTo>
                  <a:pt x="254793" y="57150"/>
                </a:moveTo>
                <a:lnTo>
                  <a:pt x="190500" y="23813"/>
                </a:lnTo>
                <a:lnTo>
                  <a:pt x="166687" y="21432"/>
                </a:lnTo>
                <a:lnTo>
                  <a:pt x="161925" y="19050"/>
                </a:lnTo>
                <a:lnTo>
                  <a:pt x="145256" y="7144"/>
                </a:lnTo>
                <a:lnTo>
                  <a:pt x="135731" y="7144"/>
                </a:lnTo>
                <a:lnTo>
                  <a:pt x="114300" y="4763"/>
                </a:lnTo>
                <a:lnTo>
                  <a:pt x="95250" y="4763"/>
                </a:lnTo>
                <a:lnTo>
                  <a:pt x="78581" y="14288"/>
                </a:lnTo>
                <a:lnTo>
                  <a:pt x="50006" y="0"/>
                </a:lnTo>
                <a:lnTo>
                  <a:pt x="30956" y="4763"/>
                </a:lnTo>
                <a:lnTo>
                  <a:pt x="19050" y="14288"/>
                </a:lnTo>
                <a:lnTo>
                  <a:pt x="0" y="7144"/>
                </a:lnTo>
                <a:lnTo>
                  <a:pt x="4762" y="152400"/>
                </a:lnTo>
                <a:lnTo>
                  <a:pt x="19050" y="147638"/>
                </a:lnTo>
                <a:lnTo>
                  <a:pt x="38100" y="140494"/>
                </a:lnTo>
                <a:lnTo>
                  <a:pt x="40481" y="116682"/>
                </a:lnTo>
                <a:lnTo>
                  <a:pt x="59531" y="107157"/>
                </a:lnTo>
                <a:lnTo>
                  <a:pt x="80962" y="107157"/>
                </a:lnTo>
                <a:lnTo>
                  <a:pt x="104775" y="104775"/>
                </a:lnTo>
                <a:lnTo>
                  <a:pt x="119062" y="80963"/>
                </a:lnTo>
                <a:lnTo>
                  <a:pt x="145256" y="73819"/>
                </a:lnTo>
                <a:lnTo>
                  <a:pt x="169068" y="83344"/>
                </a:lnTo>
                <a:lnTo>
                  <a:pt x="195262" y="73819"/>
                </a:lnTo>
                <a:lnTo>
                  <a:pt x="254793" y="5715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7" name="Google Shape;337;p26"/>
          <p:cNvSpPr/>
          <p:nvPr/>
        </p:nvSpPr>
        <p:spPr>
          <a:xfrm>
            <a:off x="6005840" y="1900608"/>
            <a:ext cx="266700" cy="252413"/>
          </a:xfrm>
          <a:custGeom>
            <a:rect b="b" l="l" r="r" t="t"/>
            <a:pathLst>
              <a:path extrusionOk="0" h="252413" w="266700">
                <a:moveTo>
                  <a:pt x="254794" y="0"/>
                </a:moveTo>
                <a:lnTo>
                  <a:pt x="266700" y="242888"/>
                </a:lnTo>
                <a:lnTo>
                  <a:pt x="111919" y="252413"/>
                </a:lnTo>
                <a:lnTo>
                  <a:pt x="104775" y="240507"/>
                </a:lnTo>
                <a:lnTo>
                  <a:pt x="4763" y="240507"/>
                </a:lnTo>
                <a:lnTo>
                  <a:pt x="0" y="109538"/>
                </a:lnTo>
                <a:lnTo>
                  <a:pt x="9525" y="95250"/>
                </a:lnTo>
                <a:lnTo>
                  <a:pt x="30956" y="88107"/>
                </a:lnTo>
                <a:lnTo>
                  <a:pt x="42863" y="61913"/>
                </a:lnTo>
                <a:lnTo>
                  <a:pt x="61913" y="52388"/>
                </a:lnTo>
                <a:lnTo>
                  <a:pt x="92869" y="50007"/>
                </a:lnTo>
                <a:lnTo>
                  <a:pt x="102394" y="42863"/>
                </a:lnTo>
                <a:lnTo>
                  <a:pt x="126206" y="19050"/>
                </a:lnTo>
                <a:lnTo>
                  <a:pt x="140494" y="19050"/>
                </a:lnTo>
                <a:lnTo>
                  <a:pt x="154781" y="11907"/>
                </a:lnTo>
                <a:lnTo>
                  <a:pt x="173831" y="26194"/>
                </a:lnTo>
                <a:lnTo>
                  <a:pt x="195263" y="14288"/>
                </a:lnTo>
                <a:lnTo>
                  <a:pt x="25479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8" name="Google Shape;338;p26"/>
          <p:cNvSpPr/>
          <p:nvPr/>
        </p:nvSpPr>
        <p:spPr>
          <a:xfrm>
            <a:off x="6117758" y="2112541"/>
            <a:ext cx="250031" cy="257174"/>
          </a:xfrm>
          <a:custGeom>
            <a:rect b="b" l="l" r="r" t="t"/>
            <a:pathLst>
              <a:path extrusionOk="0" h="257175" w="242888">
                <a:moveTo>
                  <a:pt x="233362" y="0"/>
                </a:moveTo>
                <a:lnTo>
                  <a:pt x="240506" y="257175"/>
                </a:lnTo>
                <a:lnTo>
                  <a:pt x="233362" y="257175"/>
                </a:lnTo>
                <a:lnTo>
                  <a:pt x="242888" y="247650"/>
                </a:lnTo>
                <a:lnTo>
                  <a:pt x="214312" y="254793"/>
                </a:lnTo>
                <a:lnTo>
                  <a:pt x="195262" y="245268"/>
                </a:lnTo>
                <a:lnTo>
                  <a:pt x="180975" y="247650"/>
                </a:lnTo>
                <a:lnTo>
                  <a:pt x="150019" y="230981"/>
                </a:lnTo>
                <a:lnTo>
                  <a:pt x="138112" y="228600"/>
                </a:lnTo>
                <a:lnTo>
                  <a:pt x="128587" y="233362"/>
                </a:lnTo>
                <a:lnTo>
                  <a:pt x="121444" y="233362"/>
                </a:lnTo>
                <a:lnTo>
                  <a:pt x="109537" y="223837"/>
                </a:lnTo>
                <a:lnTo>
                  <a:pt x="100012" y="235743"/>
                </a:lnTo>
                <a:cubicBezTo>
                  <a:pt x="97631" y="235743"/>
                  <a:pt x="97234" y="236934"/>
                  <a:pt x="92869" y="235743"/>
                </a:cubicBezTo>
                <a:cubicBezTo>
                  <a:pt x="88504" y="234552"/>
                  <a:pt x="80169" y="230980"/>
                  <a:pt x="73819" y="228599"/>
                </a:cubicBezTo>
                <a:lnTo>
                  <a:pt x="71437" y="211931"/>
                </a:lnTo>
                <a:lnTo>
                  <a:pt x="16669" y="169068"/>
                </a:lnTo>
                <a:lnTo>
                  <a:pt x="0" y="35718"/>
                </a:lnTo>
                <a:lnTo>
                  <a:pt x="195263" y="26193"/>
                </a:lnTo>
                <a:lnTo>
                  <a:pt x="23336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39" name="Google Shape;339;p26"/>
          <p:cNvSpPr/>
          <p:nvPr/>
        </p:nvSpPr>
        <p:spPr>
          <a:xfrm>
            <a:off x="5962977" y="2141114"/>
            <a:ext cx="161925" cy="161926"/>
          </a:xfrm>
          <a:custGeom>
            <a:rect b="b" l="l" r="r" t="t"/>
            <a:pathLst>
              <a:path extrusionOk="0" h="161926" w="161925">
                <a:moveTo>
                  <a:pt x="161925" y="161926"/>
                </a:moveTo>
                <a:lnTo>
                  <a:pt x="109537" y="130969"/>
                </a:lnTo>
                <a:lnTo>
                  <a:pt x="69056" y="126207"/>
                </a:lnTo>
                <a:lnTo>
                  <a:pt x="59531" y="111919"/>
                </a:lnTo>
                <a:lnTo>
                  <a:pt x="35718" y="104776"/>
                </a:lnTo>
                <a:lnTo>
                  <a:pt x="23812" y="78582"/>
                </a:lnTo>
                <a:lnTo>
                  <a:pt x="14287" y="76201"/>
                </a:lnTo>
                <a:lnTo>
                  <a:pt x="0" y="61913"/>
                </a:lnTo>
                <a:lnTo>
                  <a:pt x="16668" y="4763"/>
                </a:lnTo>
                <a:lnTo>
                  <a:pt x="157161" y="0"/>
                </a:lnTo>
                <a:lnTo>
                  <a:pt x="161925" y="16192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0" name="Google Shape;340;p26"/>
          <p:cNvSpPr/>
          <p:nvPr/>
        </p:nvSpPr>
        <p:spPr>
          <a:xfrm>
            <a:off x="6155859" y="2307803"/>
            <a:ext cx="297656" cy="311944"/>
          </a:xfrm>
          <a:custGeom>
            <a:rect b="b" l="l" r="r" t="t"/>
            <a:pathLst>
              <a:path extrusionOk="0" h="311944" w="297656">
                <a:moveTo>
                  <a:pt x="2381" y="114300"/>
                </a:moveTo>
                <a:lnTo>
                  <a:pt x="66675" y="178594"/>
                </a:lnTo>
                <a:lnTo>
                  <a:pt x="73819" y="228600"/>
                </a:lnTo>
                <a:lnTo>
                  <a:pt x="66675" y="259556"/>
                </a:lnTo>
                <a:lnTo>
                  <a:pt x="59531" y="259556"/>
                </a:lnTo>
                <a:lnTo>
                  <a:pt x="66675" y="280988"/>
                </a:lnTo>
                <a:lnTo>
                  <a:pt x="64294" y="307181"/>
                </a:lnTo>
                <a:lnTo>
                  <a:pt x="69056" y="311944"/>
                </a:lnTo>
                <a:lnTo>
                  <a:pt x="297656" y="297656"/>
                </a:lnTo>
                <a:lnTo>
                  <a:pt x="290512" y="78581"/>
                </a:lnTo>
                <a:lnTo>
                  <a:pt x="278606" y="73819"/>
                </a:lnTo>
                <a:lnTo>
                  <a:pt x="273844" y="64294"/>
                </a:lnTo>
                <a:lnTo>
                  <a:pt x="254794" y="71438"/>
                </a:lnTo>
                <a:lnTo>
                  <a:pt x="240506" y="64294"/>
                </a:lnTo>
                <a:lnTo>
                  <a:pt x="230981" y="66675"/>
                </a:lnTo>
                <a:lnTo>
                  <a:pt x="230981" y="66675"/>
                </a:lnTo>
                <a:lnTo>
                  <a:pt x="202406" y="66675"/>
                </a:lnTo>
                <a:lnTo>
                  <a:pt x="185737" y="66675"/>
                </a:lnTo>
                <a:lnTo>
                  <a:pt x="173831" y="54769"/>
                </a:lnTo>
                <a:lnTo>
                  <a:pt x="169069" y="50006"/>
                </a:lnTo>
                <a:lnTo>
                  <a:pt x="154781" y="57150"/>
                </a:lnTo>
                <a:lnTo>
                  <a:pt x="142875" y="45244"/>
                </a:lnTo>
                <a:lnTo>
                  <a:pt x="121444" y="40481"/>
                </a:lnTo>
                <a:lnTo>
                  <a:pt x="104775" y="38100"/>
                </a:lnTo>
                <a:lnTo>
                  <a:pt x="80962" y="40481"/>
                </a:lnTo>
                <a:lnTo>
                  <a:pt x="83344" y="30956"/>
                </a:lnTo>
                <a:lnTo>
                  <a:pt x="64294" y="42863"/>
                </a:lnTo>
                <a:lnTo>
                  <a:pt x="47625" y="42863"/>
                </a:lnTo>
                <a:lnTo>
                  <a:pt x="40481" y="42863"/>
                </a:lnTo>
                <a:lnTo>
                  <a:pt x="40481" y="21431"/>
                </a:lnTo>
                <a:lnTo>
                  <a:pt x="0" y="0"/>
                </a:lnTo>
                <a:lnTo>
                  <a:pt x="2381" y="16669"/>
                </a:lnTo>
                <a:cubicBezTo>
                  <a:pt x="3175" y="55563"/>
                  <a:pt x="1587" y="75406"/>
                  <a:pt x="2381" y="11430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1" name="Google Shape;341;p26"/>
          <p:cNvSpPr/>
          <p:nvPr/>
        </p:nvSpPr>
        <p:spPr>
          <a:xfrm>
            <a:off x="6234440" y="2603077"/>
            <a:ext cx="300038" cy="404813"/>
          </a:xfrm>
          <a:custGeom>
            <a:rect b="b" l="l" r="r" t="t"/>
            <a:pathLst>
              <a:path extrusionOk="0" h="404813" w="300038">
                <a:moveTo>
                  <a:pt x="216694" y="0"/>
                </a:moveTo>
                <a:lnTo>
                  <a:pt x="0" y="11906"/>
                </a:lnTo>
                <a:lnTo>
                  <a:pt x="0" y="40481"/>
                </a:lnTo>
                <a:lnTo>
                  <a:pt x="11906" y="45244"/>
                </a:lnTo>
                <a:lnTo>
                  <a:pt x="16669" y="64294"/>
                </a:lnTo>
                <a:lnTo>
                  <a:pt x="16669" y="76200"/>
                </a:lnTo>
                <a:lnTo>
                  <a:pt x="7144" y="85725"/>
                </a:lnTo>
                <a:lnTo>
                  <a:pt x="4763" y="109538"/>
                </a:lnTo>
                <a:lnTo>
                  <a:pt x="9525" y="130969"/>
                </a:lnTo>
                <a:lnTo>
                  <a:pt x="19050" y="164306"/>
                </a:lnTo>
                <a:lnTo>
                  <a:pt x="14288" y="180975"/>
                </a:lnTo>
                <a:lnTo>
                  <a:pt x="19050" y="195263"/>
                </a:lnTo>
                <a:lnTo>
                  <a:pt x="30956" y="204788"/>
                </a:lnTo>
                <a:lnTo>
                  <a:pt x="35719" y="226219"/>
                </a:lnTo>
                <a:lnTo>
                  <a:pt x="42863" y="238125"/>
                </a:lnTo>
                <a:lnTo>
                  <a:pt x="47625" y="240506"/>
                </a:lnTo>
                <a:lnTo>
                  <a:pt x="66675" y="240506"/>
                </a:lnTo>
                <a:lnTo>
                  <a:pt x="73819" y="254794"/>
                </a:lnTo>
                <a:lnTo>
                  <a:pt x="80963" y="271463"/>
                </a:lnTo>
                <a:lnTo>
                  <a:pt x="88106" y="280988"/>
                </a:lnTo>
                <a:lnTo>
                  <a:pt x="92869" y="309563"/>
                </a:lnTo>
                <a:lnTo>
                  <a:pt x="107156" y="328613"/>
                </a:lnTo>
                <a:lnTo>
                  <a:pt x="111919" y="335756"/>
                </a:lnTo>
                <a:lnTo>
                  <a:pt x="150019" y="328613"/>
                </a:lnTo>
                <a:lnTo>
                  <a:pt x="164306" y="340519"/>
                </a:lnTo>
                <a:lnTo>
                  <a:pt x="185738" y="359569"/>
                </a:lnTo>
                <a:lnTo>
                  <a:pt x="185738" y="373856"/>
                </a:lnTo>
                <a:lnTo>
                  <a:pt x="200025" y="388144"/>
                </a:lnTo>
                <a:lnTo>
                  <a:pt x="207169" y="392906"/>
                </a:lnTo>
                <a:lnTo>
                  <a:pt x="223838" y="390525"/>
                </a:lnTo>
                <a:lnTo>
                  <a:pt x="242888" y="404813"/>
                </a:lnTo>
                <a:lnTo>
                  <a:pt x="300038" y="352425"/>
                </a:lnTo>
                <a:lnTo>
                  <a:pt x="285750" y="319088"/>
                </a:lnTo>
                <a:lnTo>
                  <a:pt x="273844" y="321469"/>
                </a:lnTo>
                <a:lnTo>
                  <a:pt x="250031" y="233363"/>
                </a:lnTo>
                <a:lnTo>
                  <a:pt x="264319" y="211931"/>
                </a:lnTo>
                <a:lnTo>
                  <a:pt x="235744" y="202406"/>
                </a:lnTo>
                <a:lnTo>
                  <a:pt x="21669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2" name="Google Shape;342;p26"/>
          <p:cNvSpPr/>
          <p:nvPr/>
        </p:nvSpPr>
        <p:spPr>
          <a:xfrm>
            <a:off x="6389221" y="3155527"/>
            <a:ext cx="333375" cy="383381"/>
          </a:xfrm>
          <a:custGeom>
            <a:rect b="b" l="l" r="r" t="t"/>
            <a:pathLst>
              <a:path extrusionOk="0" h="383381" w="333375">
                <a:moveTo>
                  <a:pt x="166688" y="0"/>
                </a:moveTo>
                <a:lnTo>
                  <a:pt x="230982" y="21431"/>
                </a:lnTo>
                <a:lnTo>
                  <a:pt x="259557" y="19050"/>
                </a:lnTo>
                <a:lnTo>
                  <a:pt x="292894" y="35719"/>
                </a:lnTo>
                <a:lnTo>
                  <a:pt x="257175" y="80963"/>
                </a:lnTo>
                <a:lnTo>
                  <a:pt x="333375" y="366713"/>
                </a:lnTo>
                <a:lnTo>
                  <a:pt x="183357" y="383381"/>
                </a:lnTo>
                <a:lnTo>
                  <a:pt x="176213" y="364331"/>
                </a:lnTo>
                <a:lnTo>
                  <a:pt x="185738" y="350044"/>
                </a:lnTo>
                <a:lnTo>
                  <a:pt x="161925" y="345281"/>
                </a:lnTo>
                <a:lnTo>
                  <a:pt x="133351" y="330994"/>
                </a:lnTo>
                <a:lnTo>
                  <a:pt x="102394" y="333375"/>
                </a:lnTo>
                <a:lnTo>
                  <a:pt x="95250" y="295275"/>
                </a:lnTo>
                <a:lnTo>
                  <a:pt x="90488" y="278606"/>
                </a:lnTo>
                <a:lnTo>
                  <a:pt x="54769" y="278606"/>
                </a:lnTo>
                <a:lnTo>
                  <a:pt x="54769" y="269081"/>
                </a:lnTo>
                <a:lnTo>
                  <a:pt x="45244" y="261938"/>
                </a:lnTo>
                <a:lnTo>
                  <a:pt x="40482" y="214313"/>
                </a:lnTo>
                <a:lnTo>
                  <a:pt x="19050" y="204788"/>
                </a:lnTo>
                <a:lnTo>
                  <a:pt x="0" y="192882"/>
                </a:lnTo>
                <a:lnTo>
                  <a:pt x="16668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3" name="Google Shape;343;p26"/>
          <p:cNvSpPr/>
          <p:nvPr/>
        </p:nvSpPr>
        <p:spPr>
          <a:xfrm>
            <a:off x="5751046" y="1626765"/>
            <a:ext cx="250032" cy="316706"/>
          </a:xfrm>
          <a:custGeom>
            <a:rect b="b" l="l" r="r" t="t"/>
            <a:pathLst>
              <a:path extrusionOk="0" h="316706" w="250032">
                <a:moveTo>
                  <a:pt x="240507" y="21431"/>
                </a:moveTo>
                <a:lnTo>
                  <a:pt x="209550" y="0"/>
                </a:lnTo>
                <a:lnTo>
                  <a:pt x="185738" y="7143"/>
                </a:lnTo>
                <a:lnTo>
                  <a:pt x="176213" y="16668"/>
                </a:lnTo>
                <a:lnTo>
                  <a:pt x="145257" y="21431"/>
                </a:lnTo>
                <a:lnTo>
                  <a:pt x="140494" y="14287"/>
                </a:lnTo>
                <a:lnTo>
                  <a:pt x="126207" y="28575"/>
                </a:lnTo>
                <a:lnTo>
                  <a:pt x="126207" y="28575"/>
                </a:lnTo>
                <a:lnTo>
                  <a:pt x="100013" y="54768"/>
                </a:lnTo>
                <a:lnTo>
                  <a:pt x="76200" y="69056"/>
                </a:lnTo>
                <a:lnTo>
                  <a:pt x="40482" y="64293"/>
                </a:lnTo>
                <a:lnTo>
                  <a:pt x="28575" y="114300"/>
                </a:lnTo>
                <a:lnTo>
                  <a:pt x="0" y="111918"/>
                </a:lnTo>
                <a:lnTo>
                  <a:pt x="2382" y="316706"/>
                </a:lnTo>
                <a:lnTo>
                  <a:pt x="250032" y="261937"/>
                </a:lnTo>
                <a:lnTo>
                  <a:pt x="240507" y="2143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4" name="Google Shape;344;p26"/>
          <p:cNvSpPr/>
          <p:nvPr/>
        </p:nvSpPr>
        <p:spPr>
          <a:xfrm>
            <a:off x="5793909" y="1886321"/>
            <a:ext cx="223837" cy="352425"/>
          </a:xfrm>
          <a:custGeom>
            <a:rect b="b" l="l" r="r" t="t"/>
            <a:pathLst>
              <a:path extrusionOk="0" h="352425" w="223837">
                <a:moveTo>
                  <a:pt x="207169" y="0"/>
                </a:moveTo>
                <a:lnTo>
                  <a:pt x="0" y="57150"/>
                </a:lnTo>
                <a:lnTo>
                  <a:pt x="11906" y="352425"/>
                </a:lnTo>
                <a:lnTo>
                  <a:pt x="192881" y="338137"/>
                </a:lnTo>
                <a:lnTo>
                  <a:pt x="169069" y="319087"/>
                </a:lnTo>
                <a:lnTo>
                  <a:pt x="185737" y="259556"/>
                </a:lnTo>
                <a:lnTo>
                  <a:pt x="223837" y="252412"/>
                </a:lnTo>
                <a:lnTo>
                  <a:pt x="207169"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5" name="Google Shape;345;p26"/>
          <p:cNvSpPr/>
          <p:nvPr/>
        </p:nvSpPr>
        <p:spPr>
          <a:xfrm>
            <a:off x="5472440" y="1607715"/>
            <a:ext cx="269082" cy="307181"/>
          </a:xfrm>
          <a:custGeom>
            <a:rect b="b" l="l" r="r" t="t"/>
            <a:pathLst>
              <a:path extrusionOk="0" h="307181" w="269082">
                <a:moveTo>
                  <a:pt x="269081" y="126206"/>
                </a:moveTo>
                <a:lnTo>
                  <a:pt x="252413" y="102393"/>
                </a:lnTo>
                <a:lnTo>
                  <a:pt x="204788" y="88106"/>
                </a:lnTo>
                <a:lnTo>
                  <a:pt x="202406" y="71437"/>
                </a:lnTo>
                <a:lnTo>
                  <a:pt x="171450" y="64293"/>
                </a:lnTo>
                <a:lnTo>
                  <a:pt x="166688" y="54768"/>
                </a:lnTo>
                <a:lnTo>
                  <a:pt x="166688" y="30956"/>
                </a:lnTo>
                <a:lnTo>
                  <a:pt x="147638" y="26193"/>
                </a:lnTo>
                <a:lnTo>
                  <a:pt x="133350" y="14287"/>
                </a:lnTo>
                <a:lnTo>
                  <a:pt x="123825" y="61912"/>
                </a:lnTo>
                <a:lnTo>
                  <a:pt x="85725" y="66675"/>
                </a:lnTo>
                <a:lnTo>
                  <a:pt x="69056" y="61912"/>
                </a:lnTo>
                <a:lnTo>
                  <a:pt x="59531" y="50006"/>
                </a:lnTo>
                <a:lnTo>
                  <a:pt x="38100" y="64293"/>
                </a:lnTo>
                <a:lnTo>
                  <a:pt x="19050" y="26193"/>
                </a:lnTo>
                <a:lnTo>
                  <a:pt x="16669" y="2381"/>
                </a:lnTo>
                <a:lnTo>
                  <a:pt x="7144" y="0"/>
                </a:lnTo>
                <a:lnTo>
                  <a:pt x="0" y="300037"/>
                </a:lnTo>
                <a:cubicBezTo>
                  <a:pt x="15081" y="300037"/>
                  <a:pt x="34528" y="299243"/>
                  <a:pt x="45244" y="300037"/>
                </a:cubicBezTo>
                <a:cubicBezTo>
                  <a:pt x="55960" y="300831"/>
                  <a:pt x="57944" y="303212"/>
                  <a:pt x="64294" y="304799"/>
                </a:cubicBezTo>
                <a:lnTo>
                  <a:pt x="269082" y="307181"/>
                </a:lnTo>
                <a:cubicBezTo>
                  <a:pt x="269082" y="246856"/>
                  <a:pt x="269081" y="186531"/>
                  <a:pt x="269081" y="126206"/>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6" name="Google Shape;346;p26"/>
          <p:cNvSpPr/>
          <p:nvPr/>
        </p:nvSpPr>
        <p:spPr>
          <a:xfrm>
            <a:off x="5531971" y="1912515"/>
            <a:ext cx="269082" cy="247650"/>
          </a:xfrm>
          <a:custGeom>
            <a:rect b="b" l="l" r="r" t="t"/>
            <a:pathLst>
              <a:path extrusionOk="0" h="247650" w="269082">
                <a:moveTo>
                  <a:pt x="211932" y="0"/>
                </a:moveTo>
                <a:lnTo>
                  <a:pt x="0" y="2381"/>
                </a:lnTo>
                <a:lnTo>
                  <a:pt x="7144" y="247650"/>
                </a:lnTo>
                <a:lnTo>
                  <a:pt x="266700" y="245268"/>
                </a:lnTo>
                <a:lnTo>
                  <a:pt x="269082" y="26193"/>
                </a:lnTo>
                <a:lnTo>
                  <a:pt x="219076" y="42862"/>
                </a:lnTo>
                <a:cubicBezTo>
                  <a:pt x="219870" y="23812"/>
                  <a:pt x="211138" y="19050"/>
                  <a:pt x="211932"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7" name="Google Shape;347;p26"/>
          <p:cNvSpPr/>
          <p:nvPr/>
        </p:nvSpPr>
        <p:spPr>
          <a:xfrm>
            <a:off x="5693897" y="2153022"/>
            <a:ext cx="109538" cy="95250"/>
          </a:xfrm>
          <a:custGeom>
            <a:rect b="b" l="l" r="r" t="t"/>
            <a:pathLst>
              <a:path extrusionOk="0" h="100012" w="102394">
                <a:moveTo>
                  <a:pt x="102394" y="0"/>
                </a:moveTo>
                <a:lnTo>
                  <a:pt x="0" y="7144"/>
                </a:lnTo>
                <a:lnTo>
                  <a:pt x="4763" y="97631"/>
                </a:lnTo>
                <a:lnTo>
                  <a:pt x="100013" y="100012"/>
                </a:lnTo>
                <a:cubicBezTo>
                  <a:pt x="100807" y="66675"/>
                  <a:pt x="101600" y="33337"/>
                  <a:pt x="102394"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8" name="Google Shape;348;p26"/>
          <p:cNvSpPr/>
          <p:nvPr/>
        </p:nvSpPr>
        <p:spPr>
          <a:xfrm>
            <a:off x="5693896" y="2229221"/>
            <a:ext cx="233363" cy="280987"/>
          </a:xfrm>
          <a:custGeom>
            <a:rect b="b" l="l" r="r" t="t"/>
            <a:pathLst>
              <a:path extrusionOk="0" h="280987" w="233363">
                <a:moveTo>
                  <a:pt x="226219" y="0"/>
                </a:moveTo>
                <a:lnTo>
                  <a:pt x="114300" y="2381"/>
                </a:lnTo>
                <a:lnTo>
                  <a:pt x="111919" y="26194"/>
                </a:lnTo>
                <a:lnTo>
                  <a:pt x="7144" y="21431"/>
                </a:lnTo>
                <a:lnTo>
                  <a:pt x="0" y="166687"/>
                </a:lnTo>
                <a:lnTo>
                  <a:pt x="9525" y="185737"/>
                </a:lnTo>
                <a:lnTo>
                  <a:pt x="14288" y="216694"/>
                </a:lnTo>
                <a:lnTo>
                  <a:pt x="21432" y="228600"/>
                </a:lnTo>
                <a:lnTo>
                  <a:pt x="30957" y="238125"/>
                </a:lnTo>
                <a:lnTo>
                  <a:pt x="50007" y="242887"/>
                </a:lnTo>
                <a:lnTo>
                  <a:pt x="52388" y="280987"/>
                </a:lnTo>
                <a:lnTo>
                  <a:pt x="233363" y="273844"/>
                </a:lnTo>
                <a:lnTo>
                  <a:pt x="226219"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49" name="Google Shape;349;p26"/>
          <p:cNvSpPr/>
          <p:nvPr/>
        </p:nvSpPr>
        <p:spPr>
          <a:xfrm>
            <a:off x="5920115" y="2226840"/>
            <a:ext cx="302419" cy="276225"/>
          </a:xfrm>
          <a:custGeom>
            <a:rect b="b" l="l" r="r" t="t"/>
            <a:pathLst>
              <a:path extrusionOk="0" h="276225" w="302419">
                <a:moveTo>
                  <a:pt x="61913" y="0"/>
                </a:moveTo>
                <a:lnTo>
                  <a:pt x="0" y="2381"/>
                </a:lnTo>
                <a:lnTo>
                  <a:pt x="9525" y="276225"/>
                </a:lnTo>
                <a:lnTo>
                  <a:pt x="302419" y="266700"/>
                </a:lnTo>
                <a:lnTo>
                  <a:pt x="238125" y="197643"/>
                </a:lnTo>
                <a:cubicBezTo>
                  <a:pt x="237331" y="157162"/>
                  <a:pt x="236538" y="116681"/>
                  <a:pt x="235744" y="76200"/>
                </a:cubicBezTo>
                <a:lnTo>
                  <a:pt x="216694" y="54768"/>
                </a:lnTo>
                <a:lnTo>
                  <a:pt x="207169" y="69056"/>
                </a:lnTo>
                <a:lnTo>
                  <a:pt x="142875" y="35718"/>
                </a:lnTo>
                <a:lnTo>
                  <a:pt x="102394" y="35718"/>
                </a:lnTo>
                <a:lnTo>
                  <a:pt x="61913"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0" name="Google Shape;350;p26"/>
          <p:cNvSpPr/>
          <p:nvPr/>
        </p:nvSpPr>
        <p:spPr>
          <a:xfrm>
            <a:off x="5746284" y="2493540"/>
            <a:ext cx="495300" cy="216693"/>
          </a:xfrm>
          <a:custGeom>
            <a:rect b="b" l="l" r="r" t="t"/>
            <a:pathLst>
              <a:path extrusionOk="0" h="216693" w="495300">
                <a:moveTo>
                  <a:pt x="476250" y="0"/>
                </a:moveTo>
                <a:lnTo>
                  <a:pt x="0" y="16668"/>
                </a:lnTo>
                <a:lnTo>
                  <a:pt x="2381" y="33337"/>
                </a:lnTo>
                <a:lnTo>
                  <a:pt x="19050" y="35718"/>
                </a:lnTo>
                <a:lnTo>
                  <a:pt x="40481" y="40481"/>
                </a:lnTo>
                <a:lnTo>
                  <a:pt x="50006" y="50006"/>
                </a:lnTo>
                <a:lnTo>
                  <a:pt x="76200" y="45243"/>
                </a:lnTo>
                <a:lnTo>
                  <a:pt x="78581" y="80962"/>
                </a:lnTo>
                <a:lnTo>
                  <a:pt x="111919" y="83343"/>
                </a:lnTo>
                <a:lnTo>
                  <a:pt x="128587" y="109537"/>
                </a:lnTo>
                <a:lnTo>
                  <a:pt x="142875" y="92868"/>
                </a:lnTo>
                <a:lnTo>
                  <a:pt x="147637" y="130968"/>
                </a:lnTo>
                <a:lnTo>
                  <a:pt x="171450" y="128587"/>
                </a:lnTo>
                <a:lnTo>
                  <a:pt x="169069" y="166687"/>
                </a:lnTo>
                <a:lnTo>
                  <a:pt x="204787" y="216693"/>
                </a:lnTo>
                <a:lnTo>
                  <a:pt x="495300" y="152400"/>
                </a:lnTo>
                <a:lnTo>
                  <a:pt x="488156" y="138112"/>
                </a:lnTo>
                <a:lnTo>
                  <a:pt x="471487" y="126206"/>
                </a:lnTo>
                <a:lnTo>
                  <a:pt x="476250" y="100012"/>
                </a:lnTo>
                <a:lnTo>
                  <a:pt x="469106" y="76200"/>
                </a:lnTo>
                <a:lnTo>
                  <a:pt x="47625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1" name="Google Shape;351;p26"/>
          <p:cNvSpPr/>
          <p:nvPr/>
        </p:nvSpPr>
        <p:spPr>
          <a:xfrm>
            <a:off x="5936784" y="2643558"/>
            <a:ext cx="402431" cy="338138"/>
          </a:xfrm>
          <a:custGeom>
            <a:rect b="b" l="l" r="r" t="t"/>
            <a:pathLst>
              <a:path extrusionOk="0" h="338138" w="402431">
                <a:moveTo>
                  <a:pt x="300037" y="0"/>
                </a:moveTo>
                <a:lnTo>
                  <a:pt x="0" y="69057"/>
                </a:lnTo>
                <a:lnTo>
                  <a:pt x="4762" y="76200"/>
                </a:lnTo>
                <a:lnTo>
                  <a:pt x="23812" y="100013"/>
                </a:lnTo>
                <a:lnTo>
                  <a:pt x="30956" y="111919"/>
                </a:lnTo>
                <a:lnTo>
                  <a:pt x="30956" y="111919"/>
                </a:lnTo>
                <a:lnTo>
                  <a:pt x="47625" y="140494"/>
                </a:lnTo>
                <a:lnTo>
                  <a:pt x="47625" y="140494"/>
                </a:lnTo>
                <a:lnTo>
                  <a:pt x="57150" y="180975"/>
                </a:lnTo>
                <a:lnTo>
                  <a:pt x="57150" y="190500"/>
                </a:lnTo>
                <a:lnTo>
                  <a:pt x="100012" y="192882"/>
                </a:lnTo>
                <a:lnTo>
                  <a:pt x="109537" y="219075"/>
                </a:lnTo>
                <a:lnTo>
                  <a:pt x="109537" y="238125"/>
                </a:lnTo>
                <a:lnTo>
                  <a:pt x="133350" y="240507"/>
                </a:lnTo>
                <a:lnTo>
                  <a:pt x="142875" y="266700"/>
                </a:lnTo>
                <a:lnTo>
                  <a:pt x="152400" y="280988"/>
                </a:lnTo>
                <a:lnTo>
                  <a:pt x="164306" y="257175"/>
                </a:lnTo>
                <a:lnTo>
                  <a:pt x="178594" y="266700"/>
                </a:lnTo>
                <a:lnTo>
                  <a:pt x="180975" y="276225"/>
                </a:lnTo>
                <a:lnTo>
                  <a:pt x="180975" y="295275"/>
                </a:lnTo>
                <a:lnTo>
                  <a:pt x="178594" y="307182"/>
                </a:lnTo>
                <a:lnTo>
                  <a:pt x="166687" y="316707"/>
                </a:lnTo>
                <a:lnTo>
                  <a:pt x="171450" y="338138"/>
                </a:lnTo>
                <a:lnTo>
                  <a:pt x="200025" y="328613"/>
                </a:lnTo>
                <a:lnTo>
                  <a:pt x="204787" y="314325"/>
                </a:lnTo>
                <a:lnTo>
                  <a:pt x="402431" y="276225"/>
                </a:lnTo>
                <a:lnTo>
                  <a:pt x="388144" y="252413"/>
                </a:lnTo>
                <a:lnTo>
                  <a:pt x="378619" y="228600"/>
                </a:lnTo>
                <a:lnTo>
                  <a:pt x="361950" y="197644"/>
                </a:lnTo>
                <a:lnTo>
                  <a:pt x="342900" y="204788"/>
                </a:lnTo>
                <a:lnTo>
                  <a:pt x="335756" y="178594"/>
                </a:lnTo>
                <a:lnTo>
                  <a:pt x="319087" y="157163"/>
                </a:lnTo>
                <a:lnTo>
                  <a:pt x="314325" y="150019"/>
                </a:lnTo>
                <a:lnTo>
                  <a:pt x="307181" y="150019"/>
                </a:lnTo>
                <a:lnTo>
                  <a:pt x="316706" y="114300"/>
                </a:lnTo>
                <a:lnTo>
                  <a:pt x="309562" y="92869"/>
                </a:lnTo>
                <a:lnTo>
                  <a:pt x="297656" y="83344"/>
                </a:lnTo>
                <a:lnTo>
                  <a:pt x="297656" y="57150"/>
                </a:lnTo>
                <a:cubicBezTo>
                  <a:pt x="298450" y="38100"/>
                  <a:pt x="299243" y="19050"/>
                  <a:pt x="300037"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2" name="Google Shape;352;p26"/>
          <p:cNvSpPr/>
          <p:nvPr/>
        </p:nvSpPr>
        <p:spPr>
          <a:xfrm>
            <a:off x="6101090" y="2922165"/>
            <a:ext cx="388144" cy="381000"/>
          </a:xfrm>
          <a:custGeom>
            <a:rect b="b" l="l" r="r" t="t"/>
            <a:pathLst>
              <a:path extrusionOk="0" h="381000" w="388144">
                <a:moveTo>
                  <a:pt x="230981" y="0"/>
                </a:moveTo>
                <a:lnTo>
                  <a:pt x="50006" y="35718"/>
                </a:lnTo>
                <a:lnTo>
                  <a:pt x="50006" y="40481"/>
                </a:lnTo>
                <a:lnTo>
                  <a:pt x="11906" y="52387"/>
                </a:lnTo>
                <a:lnTo>
                  <a:pt x="11906" y="52387"/>
                </a:lnTo>
                <a:lnTo>
                  <a:pt x="23813" y="78581"/>
                </a:lnTo>
                <a:lnTo>
                  <a:pt x="26194" y="97631"/>
                </a:lnTo>
                <a:lnTo>
                  <a:pt x="26194" y="119062"/>
                </a:lnTo>
                <a:lnTo>
                  <a:pt x="26194" y="130968"/>
                </a:lnTo>
                <a:lnTo>
                  <a:pt x="42863" y="140493"/>
                </a:lnTo>
                <a:lnTo>
                  <a:pt x="50006" y="159543"/>
                </a:lnTo>
                <a:lnTo>
                  <a:pt x="35719" y="180975"/>
                </a:lnTo>
                <a:lnTo>
                  <a:pt x="21431" y="202406"/>
                </a:lnTo>
                <a:lnTo>
                  <a:pt x="21431" y="214312"/>
                </a:lnTo>
                <a:lnTo>
                  <a:pt x="9525" y="230981"/>
                </a:lnTo>
                <a:lnTo>
                  <a:pt x="21431" y="245268"/>
                </a:lnTo>
                <a:lnTo>
                  <a:pt x="9525" y="257175"/>
                </a:lnTo>
                <a:lnTo>
                  <a:pt x="0" y="266700"/>
                </a:lnTo>
                <a:lnTo>
                  <a:pt x="2381" y="292893"/>
                </a:lnTo>
                <a:lnTo>
                  <a:pt x="54769" y="297656"/>
                </a:lnTo>
                <a:lnTo>
                  <a:pt x="76200" y="319087"/>
                </a:lnTo>
                <a:lnTo>
                  <a:pt x="59531" y="326231"/>
                </a:lnTo>
                <a:lnTo>
                  <a:pt x="61913" y="330993"/>
                </a:lnTo>
                <a:lnTo>
                  <a:pt x="57150" y="338137"/>
                </a:lnTo>
                <a:lnTo>
                  <a:pt x="59531" y="361950"/>
                </a:lnTo>
                <a:lnTo>
                  <a:pt x="71438" y="376237"/>
                </a:lnTo>
                <a:lnTo>
                  <a:pt x="83344" y="381000"/>
                </a:lnTo>
                <a:lnTo>
                  <a:pt x="388144" y="111918"/>
                </a:lnTo>
                <a:lnTo>
                  <a:pt x="385763" y="102393"/>
                </a:lnTo>
                <a:lnTo>
                  <a:pt x="359569" y="69056"/>
                </a:lnTo>
                <a:lnTo>
                  <a:pt x="345281" y="69056"/>
                </a:lnTo>
                <a:lnTo>
                  <a:pt x="328613" y="64293"/>
                </a:lnTo>
                <a:lnTo>
                  <a:pt x="316706" y="59531"/>
                </a:lnTo>
                <a:lnTo>
                  <a:pt x="316706" y="33337"/>
                </a:lnTo>
                <a:lnTo>
                  <a:pt x="295275" y="30956"/>
                </a:lnTo>
                <a:lnTo>
                  <a:pt x="295275" y="14287"/>
                </a:lnTo>
                <a:lnTo>
                  <a:pt x="23098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3" name="Google Shape;353;p26"/>
          <p:cNvSpPr/>
          <p:nvPr/>
        </p:nvSpPr>
        <p:spPr>
          <a:xfrm>
            <a:off x="6267778" y="3036465"/>
            <a:ext cx="288131" cy="311943"/>
          </a:xfrm>
          <a:custGeom>
            <a:rect b="b" l="l" r="r" t="t"/>
            <a:pathLst>
              <a:path extrusionOk="0" h="311943" w="288131">
                <a:moveTo>
                  <a:pt x="219075" y="0"/>
                </a:moveTo>
                <a:lnTo>
                  <a:pt x="0" y="192881"/>
                </a:lnTo>
                <a:cubicBezTo>
                  <a:pt x="794" y="211931"/>
                  <a:pt x="1587" y="230981"/>
                  <a:pt x="2381" y="250031"/>
                </a:cubicBezTo>
                <a:lnTo>
                  <a:pt x="7143" y="250031"/>
                </a:lnTo>
                <a:lnTo>
                  <a:pt x="26193" y="271462"/>
                </a:lnTo>
                <a:lnTo>
                  <a:pt x="28575" y="297656"/>
                </a:lnTo>
                <a:lnTo>
                  <a:pt x="50006" y="304800"/>
                </a:lnTo>
                <a:lnTo>
                  <a:pt x="66675" y="280987"/>
                </a:lnTo>
                <a:lnTo>
                  <a:pt x="97631" y="271462"/>
                </a:lnTo>
                <a:lnTo>
                  <a:pt x="104775" y="300037"/>
                </a:lnTo>
                <a:lnTo>
                  <a:pt x="123825" y="311943"/>
                </a:lnTo>
                <a:lnTo>
                  <a:pt x="288131" y="114300"/>
                </a:lnTo>
                <a:lnTo>
                  <a:pt x="285750" y="97631"/>
                </a:lnTo>
                <a:lnTo>
                  <a:pt x="283368" y="78581"/>
                </a:lnTo>
                <a:lnTo>
                  <a:pt x="261937" y="66675"/>
                </a:lnTo>
                <a:lnTo>
                  <a:pt x="261937" y="47625"/>
                </a:lnTo>
                <a:lnTo>
                  <a:pt x="21907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4" name="Google Shape;354;p26"/>
          <p:cNvSpPr/>
          <p:nvPr/>
        </p:nvSpPr>
        <p:spPr>
          <a:xfrm>
            <a:off x="6320165" y="3296021"/>
            <a:ext cx="254794" cy="342900"/>
          </a:xfrm>
          <a:custGeom>
            <a:rect b="b" l="l" r="r" t="t"/>
            <a:pathLst>
              <a:path extrusionOk="0" h="342900" w="254794">
                <a:moveTo>
                  <a:pt x="57150" y="0"/>
                </a:moveTo>
                <a:lnTo>
                  <a:pt x="7143" y="30956"/>
                </a:lnTo>
                <a:cubicBezTo>
                  <a:pt x="6349" y="92869"/>
                  <a:pt x="794" y="164306"/>
                  <a:pt x="0" y="226219"/>
                </a:cubicBezTo>
                <a:lnTo>
                  <a:pt x="2381" y="245269"/>
                </a:lnTo>
                <a:lnTo>
                  <a:pt x="9525" y="254794"/>
                </a:lnTo>
                <a:lnTo>
                  <a:pt x="21431" y="288131"/>
                </a:lnTo>
                <a:lnTo>
                  <a:pt x="38100" y="311944"/>
                </a:lnTo>
                <a:lnTo>
                  <a:pt x="64294" y="307181"/>
                </a:lnTo>
                <a:lnTo>
                  <a:pt x="71438" y="319087"/>
                </a:lnTo>
                <a:lnTo>
                  <a:pt x="80963" y="326231"/>
                </a:lnTo>
                <a:lnTo>
                  <a:pt x="85725" y="342900"/>
                </a:lnTo>
                <a:lnTo>
                  <a:pt x="250031" y="245269"/>
                </a:lnTo>
                <a:lnTo>
                  <a:pt x="245269" y="233362"/>
                </a:lnTo>
                <a:lnTo>
                  <a:pt x="242888" y="221456"/>
                </a:lnTo>
                <a:lnTo>
                  <a:pt x="254794" y="207169"/>
                </a:lnTo>
                <a:lnTo>
                  <a:pt x="226219" y="204787"/>
                </a:lnTo>
                <a:lnTo>
                  <a:pt x="202406" y="192881"/>
                </a:lnTo>
                <a:lnTo>
                  <a:pt x="173831" y="192881"/>
                </a:lnTo>
                <a:lnTo>
                  <a:pt x="161925" y="185737"/>
                </a:lnTo>
                <a:lnTo>
                  <a:pt x="164306" y="147637"/>
                </a:lnTo>
                <a:lnTo>
                  <a:pt x="164306" y="135731"/>
                </a:lnTo>
                <a:lnTo>
                  <a:pt x="121444" y="135731"/>
                </a:lnTo>
                <a:lnTo>
                  <a:pt x="119063" y="123825"/>
                </a:lnTo>
                <a:lnTo>
                  <a:pt x="107156" y="114300"/>
                </a:lnTo>
                <a:lnTo>
                  <a:pt x="107156" y="73819"/>
                </a:lnTo>
                <a:cubicBezTo>
                  <a:pt x="90487" y="49213"/>
                  <a:pt x="33339" y="43656"/>
                  <a:pt x="57150"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5" name="Google Shape;355;p26"/>
          <p:cNvSpPr/>
          <p:nvPr/>
        </p:nvSpPr>
        <p:spPr>
          <a:xfrm>
            <a:off x="6067753" y="3231727"/>
            <a:ext cx="257175" cy="314325"/>
          </a:xfrm>
          <a:custGeom>
            <a:rect b="b" l="l" r="r" t="t"/>
            <a:pathLst>
              <a:path extrusionOk="0" h="314325" w="257175">
                <a:moveTo>
                  <a:pt x="192881" y="0"/>
                </a:moveTo>
                <a:lnTo>
                  <a:pt x="114300" y="61913"/>
                </a:lnTo>
                <a:lnTo>
                  <a:pt x="114300" y="78581"/>
                </a:lnTo>
                <a:lnTo>
                  <a:pt x="114300" y="90488"/>
                </a:lnTo>
                <a:lnTo>
                  <a:pt x="90487" y="90488"/>
                </a:lnTo>
                <a:lnTo>
                  <a:pt x="69056" y="83344"/>
                </a:lnTo>
                <a:lnTo>
                  <a:pt x="21431" y="102394"/>
                </a:lnTo>
                <a:lnTo>
                  <a:pt x="7143" y="111919"/>
                </a:lnTo>
                <a:lnTo>
                  <a:pt x="0" y="111919"/>
                </a:lnTo>
                <a:lnTo>
                  <a:pt x="19050" y="242888"/>
                </a:lnTo>
                <a:lnTo>
                  <a:pt x="30956" y="257175"/>
                </a:lnTo>
                <a:lnTo>
                  <a:pt x="147637" y="314325"/>
                </a:lnTo>
                <a:lnTo>
                  <a:pt x="247650" y="309563"/>
                </a:lnTo>
                <a:lnTo>
                  <a:pt x="257175" y="111919"/>
                </a:lnTo>
                <a:lnTo>
                  <a:pt x="230981" y="104775"/>
                </a:lnTo>
                <a:lnTo>
                  <a:pt x="221456" y="76200"/>
                </a:lnTo>
                <a:lnTo>
                  <a:pt x="190500" y="52387"/>
                </a:lnTo>
                <a:lnTo>
                  <a:pt x="19288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6" name="Google Shape;356;p26"/>
          <p:cNvSpPr/>
          <p:nvPr/>
        </p:nvSpPr>
        <p:spPr>
          <a:xfrm>
            <a:off x="6084421" y="3479377"/>
            <a:ext cx="388144" cy="340519"/>
          </a:xfrm>
          <a:custGeom>
            <a:rect b="b" l="l" r="r" t="t"/>
            <a:pathLst>
              <a:path extrusionOk="0" h="340519" w="388144">
                <a:moveTo>
                  <a:pt x="0" y="0"/>
                </a:moveTo>
                <a:lnTo>
                  <a:pt x="38100" y="309563"/>
                </a:lnTo>
                <a:lnTo>
                  <a:pt x="50007" y="316706"/>
                </a:lnTo>
                <a:lnTo>
                  <a:pt x="69057" y="311944"/>
                </a:lnTo>
                <a:lnTo>
                  <a:pt x="130969" y="285750"/>
                </a:lnTo>
                <a:lnTo>
                  <a:pt x="152400" y="266700"/>
                </a:lnTo>
                <a:lnTo>
                  <a:pt x="152400" y="266700"/>
                </a:lnTo>
                <a:lnTo>
                  <a:pt x="178594" y="264319"/>
                </a:lnTo>
                <a:lnTo>
                  <a:pt x="197644" y="292894"/>
                </a:lnTo>
                <a:lnTo>
                  <a:pt x="221457" y="288131"/>
                </a:lnTo>
                <a:lnTo>
                  <a:pt x="228600" y="300038"/>
                </a:lnTo>
                <a:lnTo>
                  <a:pt x="238125" y="309563"/>
                </a:lnTo>
                <a:lnTo>
                  <a:pt x="257175" y="309563"/>
                </a:lnTo>
                <a:lnTo>
                  <a:pt x="276225" y="321469"/>
                </a:lnTo>
                <a:lnTo>
                  <a:pt x="288132" y="340519"/>
                </a:lnTo>
                <a:lnTo>
                  <a:pt x="302419" y="333375"/>
                </a:lnTo>
                <a:lnTo>
                  <a:pt x="388144" y="257175"/>
                </a:lnTo>
                <a:lnTo>
                  <a:pt x="335757" y="142875"/>
                </a:lnTo>
                <a:lnTo>
                  <a:pt x="321469" y="154781"/>
                </a:lnTo>
                <a:lnTo>
                  <a:pt x="316707" y="140494"/>
                </a:lnTo>
                <a:lnTo>
                  <a:pt x="302419" y="138113"/>
                </a:lnTo>
                <a:lnTo>
                  <a:pt x="297657" y="121444"/>
                </a:lnTo>
                <a:lnTo>
                  <a:pt x="271463" y="123825"/>
                </a:lnTo>
                <a:lnTo>
                  <a:pt x="235744" y="59531"/>
                </a:lnTo>
                <a:lnTo>
                  <a:pt x="128588" y="71438"/>
                </a:lnTo>
                <a:lnTo>
                  <a:pt x="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7" name="Google Shape;357;p26"/>
          <p:cNvSpPr/>
          <p:nvPr/>
        </p:nvSpPr>
        <p:spPr>
          <a:xfrm>
            <a:off x="6043940" y="3736552"/>
            <a:ext cx="535781" cy="378619"/>
          </a:xfrm>
          <a:custGeom>
            <a:rect b="b" l="l" r="r" t="t"/>
            <a:pathLst>
              <a:path extrusionOk="0" h="378619" w="535781">
                <a:moveTo>
                  <a:pt x="426244" y="0"/>
                </a:moveTo>
                <a:lnTo>
                  <a:pt x="333375" y="76200"/>
                </a:lnTo>
                <a:lnTo>
                  <a:pt x="321469" y="71438"/>
                </a:lnTo>
                <a:lnTo>
                  <a:pt x="304800" y="59531"/>
                </a:lnTo>
                <a:lnTo>
                  <a:pt x="290513" y="52388"/>
                </a:lnTo>
                <a:lnTo>
                  <a:pt x="266700" y="30956"/>
                </a:lnTo>
                <a:lnTo>
                  <a:pt x="233363" y="30956"/>
                </a:lnTo>
                <a:lnTo>
                  <a:pt x="207169" y="11906"/>
                </a:lnTo>
                <a:lnTo>
                  <a:pt x="195263" y="4763"/>
                </a:lnTo>
                <a:lnTo>
                  <a:pt x="180975" y="21431"/>
                </a:lnTo>
                <a:lnTo>
                  <a:pt x="95250" y="54769"/>
                </a:lnTo>
                <a:lnTo>
                  <a:pt x="80963" y="50006"/>
                </a:lnTo>
                <a:lnTo>
                  <a:pt x="64294" y="57150"/>
                </a:lnTo>
                <a:lnTo>
                  <a:pt x="52388" y="47625"/>
                </a:lnTo>
                <a:lnTo>
                  <a:pt x="0" y="28575"/>
                </a:lnTo>
                <a:lnTo>
                  <a:pt x="78581" y="233363"/>
                </a:lnTo>
                <a:cubicBezTo>
                  <a:pt x="154781" y="269082"/>
                  <a:pt x="219075" y="316706"/>
                  <a:pt x="307182" y="340519"/>
                </a:cubicBezTo>
                <a:lnTo>
                  <a:pt x="352426" y="321470"/>
                </a:lnTo>
                <a:lnTo>
                  <a:pt x="381000" y="342900"/>
                </a:lnTo>
                <a:lnTo>
                  <a:pt x="423863" y="378619"/>
                </a:lnTo>
                <a:lnTo>
                  <a:pt x="466725" y="347663"/>
                </a:lnTo>
                <a:lnTo>
                  <a:pt x="490538" y="350044"/>
                </a:lnTo>
                <a:lnTo>
                  <a:pt x="502444" y="309563"/>
                </a:lnTo>
                <a:lnTo>
                  <a:pt x="490538" y="292894"/>
                </a:lnTo>
                <a:lnTo>
                  <a:pt x="490538" y="292894"/>
                </a:lnTo>
                <a:lnTo>
                  <a:pt x="519113" y="273844"/>
                </a:lnTo>
                <a:lnTo>
                  <a:pt x="535781" y="257175"/>
                </a:lnTo>
                <a:lnTo>
                  <a:pt x="531019" y="238125"/>
                </a:lnTo>
                <a:lnTo>
                  <a:pt x="528638" y="211931"/>
                </a:lnTo>
                <a:lnTo>
                  <a:pt x="526256" y="195263"/>
                </a:lnTo>
                <a:lnTo>
                  <a:pt x="533400" y="185738"/>
                </a:lnTo>
                <a:lnTo>
                  <a:pt x="509588" y="176213"/>
                </a:lnTo>
                <a:lnTo>
                  <a:pt x="502444" y="164306"/>
                </a:lnTo>
                <a:lnTo>
                  <a:pt x="488156" y="133350"/>
                </a:lnTo>
                <a:lnTo>
                  <a:pt x="485775" y="92869"/>
                </a:lnTo>
                <a:lnTo>
                  <a:pt x="461963" y="85725"/>
                </a:lnTo>
                <a:lnTo>
                  <a:pt x="426244" y="0"/>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8" name="Google Shape;358;p26"/>
          <p:cNvSpPr/>
          <p:nvPr/>
        </p:nvSpPr>
        <p:spPr>
          <a:xfrm>
            <a:off x="5993934" y="3972296"/>
            <a:ext cx="335756" cy="307181"/>
          </a:xfrm>
          <a:custGeom>
            <a:rect b="b" l="l" r="r" t="t"/>
            <a:pathLst>
              <a:path extrusionOk="0" h="307181" w="335756">
                <a:moveTo>
                  <a:pt x="128587" y="0"/>
                </a:moveTo>
                <a:lnTo>
                  <a:pt x="38100" y="33337"/>
                </a:lnTo>
                <a:lnTo>
                  <a:pt x="33337" y="54769"/>
                </a:lnTo>
                <a:lnTo>
                  <a:pt x="16669" y="54769"/>
                </a:lnTo>
                <a:lnTo>
                  <a:pt x="11906" y="66675"/>
                </a:lnTo>
                <a:lnTo>
                  <a:pt x="11906" y="66675"/>
                </a:lnTo>
                <a:lnTo>
                  <a:pt x="28575" y="100012"/>
                </a:lnTo>
                <a:lnTo>
                  <a:pt x="0" y="109537"/>
                </a:lnTo>
                <a:lnTo>
                  <a:pt x="9525" y="121444"/>
                </a:lnTo>
                <a:lnTo>
                  <a:pt x="19050" y="128587"/>
                </a:lnTo>
                <a:lnTo>
                  <a:pt x="19050" y="140494"/>
                </a:lnTo>
                <a:lnTo>
                  <a:pt x="30956" y="157162"/>
                </a:lnTo>
                <a:lnTo>
                  <a:pt x="30956" y="166687"/>
                </a:lnTo>
                <a:lnTo>
                  <a:pt x="26194" y="190500"/>
                </a:lnTo>
                <a:lnTo>
                  <a:pt x="40481" y="214312"/>
                </a:lnTo>
                <a:lnTo>
                  <a:pt x="57150" y="221456"/>
                </a:lnTo>
                <a:lnTo>
                  <a:pt x="69056" y="233362"/>
                </a:lnTo>
                <a:lnTo>
                  <a:pt x="78581" y="247650"/>
                </a:lnTo>
                <a:lnTo>
                  <a:pt x="78581" y="269081"/>
                </a:lnTo>
                <a:lnTo>
                  <a:pt x="95250" y="273844"/>
                </a:lnTo>
                <a:lnTo>
                  <a:pt x="102394" y="288131"/>
                </a:lnTo>
                <a:lnTo>
                  <a:pt x="130969" y="307181"/>
                </a:lnTo>
                <a:lnTo>
                  <a:pt x="180975" y="264319"/>
                </a:lnTo>
                <a:lnTo>
                  <a:pt x="238125" y="280987"/>
                </a:lnTo>
                <a:lnTo>
                  <a:pt x="238125" y="280987"/>
                </a:lnTo>
                <a:lnTo>
                  <a:pt x="264319" y="264319"/>
                </a:lnTo>
                <a:lnTo>
                  <a:pt x="254794" y="247650"/>
                </a:lnTo>
                <a:lnTo>
                  <a:pt x="264319" y="230981"/>
                </a:lnTo>
                <a:lnTo>
                  <a:pt x="273844" y="214312"/>
                </a:lnTo>
                <a:lnTo>
                  <a:pt x="271462" y="195262"/>
                </a:lnTo>
                <a:lnTo>
                  <a:pt x="319087" y="183356"/>
                </a:lnTo>
                <a:lnTo>
                  <a:pt x="335756" y="104775"/>
                </a:lnTo>
                <a:lnTo>
                  <a:pt x="12858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59" name="Google Shape;359;p26"/>
          <p:cNvSpPr/>
          <p:nvPr/>
        </p:nvSpPr>
        <p:spPr>
          <a:xfrm>
            <a:off x="5727234" y="4067546"/>
            <a:ext cx="392906" cy="402431"/>
          </a:xfrm>
          <a:custGeom>
            <a:rect b="b" l="l" r="r" t="t"/>
            <a:pathLst>
              <a:path extrusionOk="0" h="402431" w="392906">
                <a:moveTo>
                  <a:pt x="238125" y="0"/>
                </a:moveTo>
                <a:lnTo>
                  <a:pt x="173831" y="61912"/>
                </a:lnTo>
                <a:lnTo>
                  <a:pt x="147637" y="135731"/>
                </a:lnTo>
                <a:lnTo>
                  <a:pt x="0" y="240506"/>
                </a:lnTo>
                <a:lnTo>
                  <a:pt x="185737" y="402431"/>
                </a:lnTo>
                <a:lnTo>
                  <a:pt x="311944" y="300037"/>
                </a:lnTo>
                <a:lnTo>
                  <a:pt x="342900" y="273844"/>
                </a:lnTo>
                <a:lnTo>
                  <a:pt x="369094" y="259556"/>
                </a:lnTo>
                <a:lnTo>
                  <a:pt x="392906" y="214312"/>
                </a:lnTo>
                <a:lnTo>
                  <a:pt x="388144" y="204787"/>
                </a:lnTo>
                <a:lnTo>
                  <a:pt x="366712" y="178594"/>
                </a:lnTo>
                <a:lnTo>
                  <a:pt x="345281" y="176212"/>
                </a:lnTo>
                <a:lnTo>
                  <a:pt x="340519" y="142875"/>
                </a:lnTo>
                <a:lnTo>
                  <a:pt x="328612" y="126206"/>
                </a:lnTo>
                <a:lnTo>
                  <a:pt x="311944" y="123825"/>
                </a:lnTo>
                <a:lnTo>
                  <a:pt x="295275" y="97631"/>
                </a:lnTo>
                <a:lnTo>
                  <a:pt x="295275" y="97631"/>
                </a:lnTo>
                <a:lnTo>
                  <a:pt x="302419" y="69056"/>
                </a:lnTo>
                <a:lnTo>
                  <a:pt x="292894" y="47625"/>
                </a:lnTo>
                <a:lnTo>
                  <a:pt x="292894" y="38100"/>
                </a:lnTo>
                <a:lnTo>
                  <a:pt x="23812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0" name="Google Shape;360;p26"/>
          <p:cNvSpPr/>
          <p:nvPr/>
        </p:nvSpPr>
        <p:spPr>
          <a:xfrm>
            <a:off x="5446246" y="2157783"/>
            <a:ext cx="247650" cy="257175"/>
          </a:xfrm>
          <a:custGeom>
            <a:rect b="b" l="l" r="r" t="t"/>
            <a:pathLst>
              <a:path extrusionOk="0" h="257175" w="247650">
                <a:moveTo>
                  <a:pt x="245269" y="0"/>
                </a:moveTo>
                <a:lnTo>
                  <a:pt x="0" y="0"/>
                </a:lnTo>
                <a:cubicBezTo>
                  <a:pt x="1588" y="85725"/>
                  <a:pt x="3175" y="171450"/>
                  <a:pt x="4763" y="257175"/>
                </a:cubicBezTo>
                <a:lnTo>
                  <a:pt x="247650" y="254794"/>
                </a:lnTo>
                <a:cubicBezTo>
                  <a:pt x="246856" y="169863"/>
                  <a:pt x="246063" y="84931"/>
                  <a:pt x="245269" y="0"/>
                </a:cubicBez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1" name="Google Shape;361;p26"/>
          <p:cNvSpPr/>
          <p:nvPr/>
        </p:nvSpPr>
        <p:spPr>
          <a:xfrm>
            <a:off x="5434340" y="2410196"/>
            <a:ext cx="333375" cy="280987"/>
          </a:xfrm>
          <a:custGeom>
            <a:rect b="b" l="l" r="r" t="t"/>
            <a:pathLst>
              <a:path extrusionOk="0" h="280987" w="333375">
                <a:moveTo>
                  <a:pt x="264319" y="0"/>
                </a:moveTo>
                <a:lnTo>
                  <a:pt x="0" y="4762"/>
                </a:lnTo>
                <a:lnTo>
                  <a:pt x="0" y="166687"/>
                </a:lnTo>
                <a:lnTo>
                  <a:pt x="88106" y="280987"/>
                </a:lnTo>
                <a:lnTo>
                  <a:pt x="333375" y="126206"/>
                </a:lnTo>
                <a:lnTo>
                  <a:pt x="323850" y="121444"/>
                </a:lnTo>
                <a:lnTo>
                  <a:pt x="311944" y="114300"/>
                </a:lnTo>
                <a:lnTo>
                  <a:pt x="311944" y="95250"/>
                </a:lnTo>
                <a:lnTo>
                  <a:pt x="316706" y="66675"/>
                </a:lnTo>
                <a:lnTo>
                  <a:pt x="309563" y="59531"/>
                </a:lnTo>
                <a:lnTo>
                  <a:pt x="285750" y="47625"/>
                </a:lnTo>
                <a:lnTo>
                  <a:pt x="264319"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2" name="Google Shape;362;p26"/>
          <p:cNvSpPr/>
          <p:nvPr/>
        </p:nvSpPr>
        <p:spPr>
          <a:xfrm>
            <a:off x="5536734" y="2538783"/>
            <a:ext cx="402431" cy="297657"/>
          </a:xfrm>
          <a:custGeom>
            <a:rect b="b" l="l" r="r" t="t"/>
            <a:pathLst>
              <a:path extrusionOk="0" h="297657" w="402431">
                <a:moveTo>
                  <a:pt x="230981" y="0"/>
                </a:moveTo>
                <a:lnTo>
                  <a:pt x="0" y="150019"/>
                </a:lnTo>
                <a:lnTo>
                  <a:pt x="83344" y="288132"/>
                </a:lnTo>
                <a:lnTo>
                  <a:pt x="211931" y="297657"/>
                </a:lnTo>
                <a:lnTo>
                  <a:pt x="402431" y="171450"/>
                </a:lnTo>
                <a:lnTo>
                  <a:pt x="400050" y="150019"/>
                </a:lnTo>
                <a:lnTo>
                  <a:pt x="400050" y="135732"/>
                </a:lnTo>
                <a:lnTo>
                  <a:pt x="376237" y="121444"/>
                </a:lnTo>
                <a:lnTo>
                  <a:pt x="373856" y="88107"/>
                </a:lnTo>
                <a:lnTo>
                  <a:pt x="354806" y="85725"/>
                </a:lnTo>
                <a:lnTo>
                  <a:pt x="350044" y="83344"/>
                </a:lnTo>
                <a:lnTo>
                  <a:pt x="347662" y="47625"/>
                </a:lnTo>
                <a:lnTo>
                  <a:pt x="340519" y="61913"/>
                </a:lnTo>
                <a:lnTo>
                  <a:pt x="316706" y="47625"/>
                </a:lnTo>
                <a:lnTo>
                  <a:pt x="295275" y="28575"/>
                </a:lnTo>
                <a:lnTo>
                  <a:pt x="280987" y="2382"/>
                </a:lnTo>
                <a:lnTo>
                  <a:pt x="23098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3" name="Google Shape;363;p26"/>
          <p:cNvSpPr/>
          <p:nvPr/>
        </p:nvSpPr>
        <p:spPr>
          <a:xfrm>
            <a:off x="5736759" y="2717377"/>
            <a:ext cx="342900" cy="330994"/>
          </a:xfrm>
          <a:custGeom>
            <a:rect b="b" l="l" r="r" t="t"/>
            <a:pathLst>
              <a:path extrusionOk="0" h="330994" w="342900">
                <a:moveTo>
                  <a:pt x="0" y="121444"/>
                </a:moveTo>
                <a:lnTo>
                  <a:pt x="135731" y="330994"/>
                </a:lnTo>
                <a:lnTo>
                  <a:pt x="342900" y="202406"/>
                </a:lnTo>
                <a:lnTo>
                  <a:pt x="333375" y="169069"/>
                </a:lnTo>
                <a:lnTo>
                  <a:pt x="309562" y="164306"/>
                </a:lnTo>
                <a:lnTo>
                  <a:pt x="304800" y="126206"/>
                </a:lnTo>
                <a:lnTo>
                  <a:pt x="259556" y="107156"/>
                </a:lnTo>
                <a:lnTo>
                  <a:pt x="250031" y="97631"/>
                </a:lnTo>
                <a:lnTo>
                  <a:pt x="240506" y="85725"/>
                </a:lnTo>
                <a:lnTo>
                  <a:pt x="245269" y="59531"/>
                </a:lnTo>
                <a:lnTo>
                  <a:pt x="223837" y="61913"/>
                </a:lnTo>
                <a:lnTo>
                  <a:pt x="230981" y="40481"/>
                </a:lnTo>
                <a:lnTo>
                  <a:pt x="207169" y="0"/>
                </a:lnTo>
                <a:lnTo>
                  <a:pt x="0" y="12144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4" name="Google Shape;364;p26"/>
          <p:cNvSpPr/>
          <p:nvPr/>
        </p:nvSpPr>
        <p:spPr>
          <a:xfrm>
            <a:off x="5877253" y="3217440"/>
            <a:ext cx="309562" cy="169068"/>
          </a:xfrm>
          <a:custGeom>
            <a:rect b="b" l="l" r="r" t="t"/>
            <a:pathLst>
              <a:path extrusionOk="0" h="169068" w="309562">
                <a:moveTo>
                  <a:pt x="273843" y="0"/>
                </a:moveTo>
                <a:lnTo>
                  <a:pt x="114300" y="11906"/>
                </a:lnTo>
                <a:lnTo>
                  <a:pt x="100012" y="19050"/>
                </a:lnTo>
                <a:lnTo>
                  <a:pt x="90487" y="16668"/>
                </a:lnTo>
                <a:lnTo>
                  <a:pt x="76200" y="35718"/>
                </a:lnTo>
                <a:lnTo>
                  <a:pt x="59531" y="50006"/>
                </a:lnTo>
                <a:lnTo>
                  <a:pt x="28575" y="61912"/>
                </a:lnTo>
                <a:lnTo>
                  <a:pt x="23812" y="64293"/>
                </a:lnTo>
                <a:lnTo>
                  <a:pt x="0" y="78581"/>
                </a:lnTo>
                <a:lnTo>
                  <a:pt x="9525" y="92868"/>
                </a:lnTo>
                <a:lnTo>
                  <a:pt x="9525" y="104775"/>
                </a:lnTo>
                <a:lnTo>
                  <a:pt x="14287" y="116681"/>
                </a:lnTo>
                <a:lnTo>
                  <a:pt x="23812" y="140493"/>
                </a:lnTo>
                <a:lnTo>
                  <a:pt x="33337" y="169068"/>
                </a:lnTo>
                <a:lnTo>
                  <a:pt x="190500" y="138112"/>
                </a:lnTo>
                <a:lnTo>
                  <a:pt x="259556" y="95250"/>
                </a:lnTo>
                <a:lnTo>
                  <a:pt x="266700" y="97631"/>
                </a:lnTo>
                <a:lnTo>
                  <a:pt x="288131" y="102393"/>
                </a:lnTo>
                <a:lnTo>
                  <a:pt x="309562" y="102393"/>
                </a:lnTo>
                <a:lnTo>
                  <a:pt x="309562" y="85725"/>
                </a:lnTo>
                <a:lnTo>
                  <a:pt x="273842" y="57148"/>
                </a:lnTo>
                <a:cubicBezTo>
                  <a:pt x="267492" y="30161"/>
                  <a:pt x="299243" y="19844"/>
                  <a:pt x="273843"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5" name="Google Shape;365;p26"/>
          <p:cNvSpPr/>
          <p:nvPr/>
        </p:nvSpPr>
        <p:spPr>
          <a:xfrm>
            <a:off x="5910590" y="3348408"/>
            <a:ext cx="209550" cy="376238"/>
          </a:xfrm>
          <a:custGeom>
            <a:rect b="b" l="l" r="r" t="t"/>
            <a:pathLst>
              <a:path extrusionOk="0" h="376238" w="209550">
                <a:moveTo>
                  <a:pt x="152400" y="0"/>
                </a:moveTo>
                <a:lnTo>
                  <a:pt x="0" y="35719"/>
                </a:lnTo>
                <a:lnTo>
                  <a:pt x="2381" y="57150"/>
                </a:lnTo>
                <a:lnTo>
                  <a:pt x="9525" y="64294"/>
                </a:lnTo>
                <a:lnTo>
                  <a:pt x="11906" y="102394"/>
                </a:lnTo>
                <a:lnTo>
                  <a:pt x="4763" y="123825"/>
                </a:lnTo>
                <a:lnTo>
                  <a:pt x="0" y="145257"/>
                </a:lnTo>
                <a:lnTo>
                  <a:pt x="7144" y="171450"/>
                </a:lnTo>
                <a:lnTo>
                  <a:pt x="11906" y="183357"/>
                </a:lnTo>
                <a:lnTo>
                  <a:pt x="14288" y="204788"/>
                </a:lnTo>
                <a:lnTo>
                  <a:pt x="28575" y="204788"/>
                </a:lnTo>
                <a:lnTo>
                  <a:pt x="28575" y="221457"/>
                </a:lnTo>
                <a:lnTo>
                  <a:pt x="30956" y="233363"/>
                </a:lnTo>
                <a:lnTo>
                  <a:pt x="33338" y="240507"/>
                </a:lnTo>
                <a:lnTo>
                  <a:pt x="54769" y="250032"/>
                </a:lnTo>
                <a:lnTo>
                  <a:pt x="54769" y="264319"/>
                </a:lnTo>
                <a:lnTo>
                  <a:pt x="47625" y="269082"/>
                </a:lnTo>
                <a:lnTo>
                  <a:pt x="35719" y="302419"/>
                </a:lnTo>
                <a:lnTo>
                  <a:pt x="38100" y="321469"/>
                </a:lnTo>
                <a:lnTo>
                  <a:pt x="50006" y="321469"/>
                </a:lnTo>
                <a:lnTo>
                  <a:pt x="57150" y="350044"/>
                </a:lnTo>
                <a:lnTo>
                  <a:pt x="57150" y="376238"/>
                </a:lnTo>
                <a:lnTo>
                  <a:pt x="209550" y="354807"/>
                </a:lnTo>
                <a:lnTo>
                  <a:pt x="178594" y="185738"/>
                </a:lnTo>
                <a:lnTo>
                  <a:pt x="15240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6" name="Google Shape;366;p26"/>
          <p:cNvSpPr/>
          <p:nvPr/>
        </p:nvSpPr>
        <p:spPr>
          <a:xfrm>
            <a:off x="5932021" y="3703215"/>
            <a:ext cx="190500" cy="302418"/>
          </a:xfrm>
          <a:custGeom>
            <a:rect b="b" l="l" r="r" t="t"/>
            <a:pathLst>
              <a:path extrusionOk="0" h="302418" w="190500">
                <a:moveTo>
                  <a:pt x="178594" y="0"/>
                </a:moveTo>
                <a:lnTo>
                  <a:pt x="28575" y="19050"/>
                </a:lnTo>
                <a:lnTo>
                  <a:pt x="11907" y="30956"/>
                </a:lnTo>
                <a:lnTo>
                  <a:pt x="16669" y="52387"/>
                </a:lnTo>
                <a:lnTo>
                  <a:pt x="0" y="64293"/>
                </a:lnTo>
                <a:lnTo>
                  <a:pt x="2382" y="71437"/>
                </a:lnTo>
                <a:lnTo>
                  <a:pt x="9525" y="88106"/>
                </a:lnTo>
                <a:lnTo>
                  <a:pt x="35719" y="121443"/>
                </a:lnTo>
                <a:lnTo>
                  <a:pt x="52388" y="140493"/>
                </a:lnTo>
                <a:lnTo>
                  <a:pt x="47625" y="166687"/>
                </a:lnTo>
                <a:lnTo>
                  <a:pt x="38100" y="178593"/>
                </a:lnTo>
                <a:lnTo>
                  <a:pt x="35719" y="200025"/>
                </a:lnTo>
                <a:lnTo>
                  <a:pt x="47625" y="214312"/>
                </a:lnTo>
                <a:lnTo>
                  <a:pt x="47625" y="214312"/>
                </a:lnTo>
                <a:lnTo>
                  <a:pt x="52388" y="245268"/>
                </a:lnTo>
                <a:lnTo>
                  <a:pt x="50007" y="252412"/>
                </a:lnTo>
                <a:lnTo>
                  <a:pt x="80963" y="266700"/>
                </a:lnTo>
                <a:lnTo>
                  <a:pt x="85725" y="292893"/>
                </a:lnTo>
                <a:lnTo>
                  <a:pt x="92869" y="297656"/>
                </a:lnTo>
                <a:lnTo>
                  <a:pt x="107157" y="302418"/>
                </a:lnTo>
                <a:lnTo>
                  <a:pt x="190500" y="271462"/>
                </a:lnTo>
                <a:lnTo>
                  <a:pt x="104775" y="54768"/>
                </a:lnTo>
                <a:lnTo>
                  <a:pt x="154782" y="71437"/>
                </a:lnTo>
                <a:lnTo>
                  <a:pt x="171450" y="90487"/>
                </a:lnTo>
                <a:lnTo>
                  <a:pt x="190500" y="80962"/>
                </a:lnTo>
                <a:lnTo>
                  <a:pt x="17859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7" name="Google Shape;367;p26"/>
          <p:cNvSpPr/>
          <p:nvPr/>
        </p:nvSpPr>
        <p:spPr>
          <a:xfrm>
            <a:off x="5591503" y="4311479"/>
            <a:ext cx="316706" cy="316706"/>
          </a:xfrm>
          <a:custGeom>
            <a:rect b="b" l="l" r="r" t="t"/>
            <a:pathLst>
              <a:path extrusionOk="0" h="316706" w="316706">
                <a:moveTo>
                  <a:pt x="121443" y="0"/>
                </a:moveTo>
                <a:lnTo>
                  <a:pt x="316706" y="161925"/>
                </a:lnTo>
                <a:lnTo>
                  <a:pt x="311943" y="311944"/>
                </a:lnTo>
                <a:lnTo>
                  <a:pt x="285750" y="314325"/>
                </a:lnTo>
                <a:lnTo>
                  <a:pt x="264318" y="316706"/>
                </a:lnTo>
                <a:lnTo>
                  <a:pt x="247650" y="316706"/>
                </a:lnTo>
                <a:lnTo>
                  <a:pt x="200025" y="311944"/>
                </a:lnTo>
                <a:lnTo>
                  <a:pt x="176212" y="302419"/>
                </a:lnTo>
                <a:lnTo>
                  <a:pt x="147637" y="311944"/>
                </a:lnTo>
                <a:lnTo>
                  <a:pt x="138112" y="309563"/>
                </a:lnTo>
                <a:lnTo>
                  <a:pt x="135731" y="290513"/>
                </a:lnTo>
                <a:lnTo>
                  <a:pt x="130968" y="283369"/>
                </a:lnTo>
                <a:lnTo>
                  <a:pt x="121443" y="261938"/>
                </a:lnTo>
                <a:lnTo>
                  <a:pt x="107156" y="257175"/>
                </a:lnTo>
                <a:lnTo>
                  <a:pt x="102393" y="223838"/>
                </a:lnTo>
                <a:lnTo>
                  <a:pt x="73818" y="202406"/>
                </a:lnTo>
                <a:lnTo>
                  <a:pt x="64293" y="154781"/>
                </a:lnTo>
                <a:lnTo>
                  <a:pt x="0" y="119063"/>
                </a:lnTo>
                <a:lnTo>
                  <a:pt x="121443"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8" name="Google Shape;368;p26"/>
          <p:cNvSpPr/>
          <p:nvPr/>
        </p:nvSpPr>
        <p:spPr>
          <a:xfrm>
            <a:off x="5236696" y="2579265"/>
            <a:ext cx="378619" cy="309562"/>
          </a:xfrm>
          <a:custGeom>
            <a:rect b="b" l="l" r="r" t="t"/>
            <a:pathLst>
              <a:path extrusionOk="0" h="309562" w="378619">
                <a:moveTo>
                  <a:pt x="202407" y="0"/>
                </a:moveTo>
                <a:lnTo>
                  <a:pt x="28575" y="52387"/>
                </a:lnTo>
                <a:lnTo>
                  <a:pt x="9525" y="73818"/>
                </a:lnTo>
                <a:lnTo>
                  <a:pt x="14288" y="85725"/>
                </a:lnTo>
                <a:lnTo>
                  <a:pt x="16669" y="109537"/>
                </a:lnTo>
                <a:lnTo>
                  <a:pt x="0" y="126206"/>
                </a:lnTo>
                <a:lnTo>
                  <a:pt x="14288" y="154781"/>
                </a:lnTo>
                <a:lnTo>
                  <a:pt x="28575" y="145256"/>
                </a:lnTo>
                <a:lnTo>
                  <a:pt x="40482" y="164306"/>
                </a:lnTo>
                <a:lnTo>
                  <a:pt x="59532" y="166687"/>
                </a:lnTo>
                <a:lnTo>
                  <a:pt x="40482" y="192881"/>
                </a:lnTo>
                <a:lnTo>
                  <a:pt x="64294" y="242887"/>
                </a:lnTo>
                <a:lnTo>
                  <a:pt x="76200" y="245268"/>
                </a:lnTo>
                <a:lnTo>
                  <a:pt x="102394" y="245268"/>
                </a:lnTo>
                <a:lnTo>
                  <a:pt x="97632" y="276225"/>
                </a:lnTo>
                <a:lnTo>
                  <a:pt x="97632" y="290512"/>
                </a:lnTo>
                <a:lnTo>
                  <a:pt x="104775" y="309562"/>
                </a:lnTo>
                <a:lnTo>
                  <a:pt x="226219" y="242887"/>
                </a:lnTo>
                <a:lnTo>
                  <a:pt x="280988" y="307181"/>
                </a:lnTo>
                <a:lnTo>
                  <a:pt x="378619" y="247650"/>
                </a:lnTo>
                <a:lnTo>
                  <a:pt x="295275" y="109537"/>
                </a:lnTo>
                <a:lnTo>
                  <a:pt x="280988" y="119062"/>
                </a:lnTo>
                <a:lnTo>
                  <a:pt x="20240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69" name="Google Shape;369;p26"/>
          <p:cNvSpPr/>
          <p:nvPr/>
        </p:nvSpPr>
        <p:spPr>
          <a:xfrm>
            <a:off x="5520065" y="2824533"/>
            <a:ext cx="345281" cy="333375"/>
          </a:xfrm>
          <a:custGeom>
            <a:rect b="b" l="l" r="r" t="t"/>
            <a:pathLst>
              <a:path extrusionOk="0" h="333375" w="345281">
                <a:moveTo>
                  <a:pt x="216694" y="14288"/>
                </a:moveTo>
                <a:lnTo>
                  <a:pt x="97631" y="0"/>
                </a:lnTo>
                <a:lnTo>
                  <a:pt x="0" y="64294"/>
                </a:lnTo>
                <a:lnTo>
                  <a:pt x="171450" y="333375"/>
                </a:lnTo>
                <a:lnTo>
                  <a:pt x="302419" y="257175"/>
                </a:lnTo>
                <a:lnTo>
                  <a:pt x="302419" y="257175"/>
                </a:lnTo>
                <a:lnTo>
                  <a:pt x="345281" y="226219"/>
                </a:lnTo>
                <a:lnTo>
                  <a:pt x="216694" y="1428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0" name="Google Shape;370;p26"/>
          <p:cNvSpPr/>
          <p:nvPr/>
        </p:nvSpPr>
        <p:spPr>
          <a:xfrm>
            <a:off x="5822484" y="2910257"/>
            <a:ext cx="333375" cy="378619"/>
          </a:xfrm>
          <a:custGeom>
            <a:rect b="b" l="l" r="r" t="t"/>
            <a:pathLst>
              <a:path extrusionOk="0" h="378619" w="333375">
                <a:moveTo>
                  <a:pt x="292894" y="0"/>
                </a:moveTo>
                <a:lnTo>
                  <a:pt x="16669" y="159544"/>
                </a:lnTo>
                <a:lnTo>
                  <a:pt x="9525" y="176213"/>
                </a:lnTo>
                <a:lnTo>
                  <a:pt x="7144" y="195263"/>
                </a:lnTo>
                <a:lnTo>
                  <a:pt x="4762" y="204788"/>
                </a:lnTo>
                <a:lnTo>
                  <a:pt x="11906" y="221457"/>
                </a:lnTo>
                <a:lnTo>
                  <a:pt x="0" y="230982"/>
                </a:lnTo>
                <a:lnTo>
                  <a:pt x="26194" y="307182"/>
                </a:lnTo>
                <a:lnTo>
                  <a:pt x="30956" y="335757"/>
                </a:lnTo>
                <a:lnTo>
                  <a:pt x="45244" y="361950"/>
                </a:lnTo>
                <a:lnTo>
                  <a:pt x="52387" y="378619"/>
                </a:lnTo>
                <a:lnTo>
                  <a:pt x="69056" y="369094"/>
                </a:lnTo>
                <a:lnTo>
                  <a:pt x="102394" y="364332"/>
                </a:lnTo>
                <a:lnTo>
                  <a:pt x="114300" y="354807"/>
                </a:lnTo>
                <a:lnTo>
                  <a:pt x="140494" y="338138"/>
                </a:lnTo>
                <a:lnTo>
                  <a:pt x="145256" y="323850"/>
                </a:lnTo>
                <a:lnTo>
                  <a:pt x="159544" y="323850"/>
                </a:lnTo>
                <a:lnTo>
                  <a:pt x="173831" y="316707"/>
                </a:lnTo>
                <a:lnTo>
                  <a:pt x="283369" y="307182"/>
                </a:lnTo>
                <a:lnTo>
                  <a:pt x="283369" y="280988"/>
                </a:lnTo>
                <a:lnTo>
                  <a:pt x="292894" y="266700"/>
                </a:lnTo>
                <a:lnTo>
                  <a:pt x="300037" y="259557"/>
                </a:lnTo>
                <a:lnTo>
                  <a:pt x="290512" y="247650"/>
                </a:lnTo>
                <a:lnTo>
                  <a:pt x="292894" y="219075"/>
                </a:lnTo>
                <a:lnTo>
                  <a:pt x="321469" y="188119"/>
                </a:lnTo>
                <a:lnTo>
                  <a:pt x="333375" y="171450"/>
                </a:lnTo>
                <a:lnTo>
                  <a:pt x="328612" y="152400"/>
                </a:lnTo>
                <a:lnTo>
                  <a:pt x="311944" y="142875"/>
                </a:lnTo>
                <a:lnTo>
                  <a:pt x="295275" y="66675"/>
                </a:lnTo>
                <a:cubicBezTo>
                  <a:pt x="294481" y="44450"/>
                  <a:pt x="293688" y="22225"/>
                  <a:pt x="292894"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1" name="Google Shape;371;p26"/>
          <p:cNvSpPr/>
          <p:nvPr/>
        </p:nvSpPr>
        <p:spPr>
          <a:xfrm>
            <a:off x="5589121" y="3081708"/>
            <a:ext cx="292894" cy="383382"/>
          </a:xfrm>
          <a:custGeom>
            <a:rect b="b" l="l" r="r" t="t"/>
            <a:pathLst>
              <a:path extrusionOk="0" h="383382" w="292894">
                <a:moveTo>
                  <a:pt x="242888" y="0"/>
                </a:moveTo>
                <a:lnTo>
                  <a:pt x="0" y="145257"/>
                </a:lnTo>
                <a:lnTo>
                  <a:pt x="0" y="176213"/>
                </a:lnTo>
                <a:lnTo>
                  <a:pt x="21432" y="176213"/>
                </a:lnTo>
                <a:lnTo>
                  <a:pt x="19050" y="200025"/>
                </a:lnTo>
                <a:lnTo>
                  <a:pt x="19050" y="209550"/>
                </a:lnTo>
                <a:lnTo>
                  <a:pt x="30957" y="211932"/>
                </a:lnTo>
                <a:lnTo>
                  <a:pt x="26194" y="230982"/>
                </a:lnTo>
                <a:lnTo>
                  <a:pt x="26194" y="240507"/>
                </a:lnTo>
                <a:lnTo>
                  <a:pt x="35719" y="254794"/>
                </a:lnTo>
                <a:lnTo>
                  <a:pt x="54769" y="259557"/>
                </a:lnTo>
                <a:lnTo>
                  <a:pt x="57150" y="271463"/>
                </a:lnTo>
                <a:lnTo>
                  <a:pt x="64294" y="264319"/>
                </a:lnTo>
                <a:lnTo>
                  <a:pt x="64294" y="288132"/>
                </a:lnTo>
                <a:lnTo>
                  <a:pt x="92869" y="311944"/>
                </a:lnTo>
                <a:lnTo>
                  <a:pt x="92869" y="321469"/>
                </a:lnTo>
                <a:lnTo>
                  <a:pt x="92869" y="330994"/>
                </a:lnTo>
                <a:lnTo>
                  <a:pt x="102394" y="338138"/>
                </a:lnTo>
                <a:lnTo>
                  <a:pt x="109538" y="359569"/>
                </a:lnTo>
                <a:lnTo>
                  <a:pt x="133350" y="383382"/>
                </a:lnTo>
                <a:lnTo>
                  <a:pt x="195263" y="352425"/>
                </a:lnTo>
                <a:lnTo>
                  <a:pt x="209550" y="311944"/>
                </a:lnTo>
                <a:lnTo>
                  <a:pt x="226219" y="292894"/>
                </a:lnTo>
                <a:lnTo>
                  <a:pt x="226219" y="261938"/>
                </a:lnTo>
                <a:lnTo>
                  <a:pt x="292894" y="219075"/>
                </a:lnTo>
                <a:lnTo>
                  <a:pt x="283369" y="185738"/>
                </a:lnTo>
                <a:lnTo>
                  <a:pt x="266700" y="152400"/>
                </a:lnTo>
                <a:lnTo>
                  <a:pt x="259557" y="111919"/>
                </a:lnTo>
                <a:lnTo>
                  <a:pt x="233363" y="73819"/>
                </a:lnTo>
                <a:lnTo>
                  <a:pt x="24288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2" name="Google Shape;372;p26"/>
          <p:cNvSpPr/>
          <p:nvPr/>
        </p:nvSpPr>
        <p:spPr>
          <a:xfrm>
            <a:off x="5720090" y="3303165"/>
            <a:ext cx="252413" cy="338137"/>
          </a:xfrm>
          <a:custGeom>
            <a:rect b="b" l="l" r="r" t="t"/>
            <a:pathLst>
              <a:path extrusionOk="0" h="338137" w="252413">
                <a:moveTo>
                  <a:pt x="161925" y="0"/>
                </a:moveTo>
                <a:lnTo>
                  <a:pt x="104775" y="38100"/>
                </a:lnTo>
                <a:lnTo>
                  <a:pt x="97631" y="66675"/>
                </a:lnTo>
                <a:lnTo>
                  <a:pt x="97631" y="66675"/>
                </a:lnTo>
                <a:lnTo>
                  <a:pt x="73819" y="114300"/>
                </a:lnTo>
                <a:lnTo>
                  <a:pt x="59531" y="135731"/>
                </a:lnTo>
                <a:lnTo>
                  <a:pt x="0" y="166687"/>
                </a:lnTo>
                <a:lnTo>
                  <a:pt x="0" y="192881"/>
                </a:lnTo>
                <a:lnTo>
                  <a:pt x="35719" y="202406"/>
                </a:lnTo>
                <a:lnTo>
                  <a:pt x="52388" y="214312"/>
                </a:lnTo>
                <a:lnTo>
                  <a:pt x="61913" y="221456"/>
                </a:lnTo>
                <a:lnTo>
                  <a:pt x="78581" y="226218"/>
                </a:lnTo>
                <a:lnTo>
                  <a:pt x="90488" y="240506"/>
                </a:lnTo>
                <a:lnTo>
                  <a:pt x="90488" y="247650"/>
                </a:lnTo>
                <a:lnTo>
                  <a:pt x="109538" y="252412"/>
                </a:lnTo>
                <a:lnTo>
                  <a:pt x="109538" y="273843"/>
                </a:lnTo>
                <a:lnTo>
                  <a:pt x="128588" y="278606"/>
                </a:lnTo>
                <a:lnTo>
                  <a:pt x="130969" y="300037"/>
                </a:lnTo>
                <a:lnTo>
                  <a:pt x="154781" y="297656"/>
                </a:lnTo>
                <a:lnTo>
                  <a:pt x="154781" y="314325"/>
                </a:lnTo>
                <a:lnTo>
                  <a:pt x="150019" y="338137"/>
                </a:lnTo>
                <a:lnTo>
                  <a:pt x="188119" y="338137"/>
                </a:lnTo>
                <a:lnTo>
                  <a:pt x="209550" y="328612"/>
                </a:lnTo>
                <a:lnTo>
                  <a:pt x="230981" y="335756"/>
                </a:lnTo>
                <a:lnTo>
                  <a:pt x="235744" y="314325"/>
                </a:lnTo>
                <a:lnTo>
                  <a:pt x="252413" y="292893"/>
                </a:lnTo>
                <a:lnTo>
                  <a:pt x="228600" y="283368"/>
                </a:lnTo>
                <a:lnTo>
                  <a:pt x="221456" y="247650"/>
                </a:lnTo>
                <a:lnTo>
                  <a:pt x="211931" y="242887"/>
                </a:lnTo>
                <a:lnTo>
                  <a:pt x="192881" y="185737"/>
                </a:lnTo>
                <a:lnTo>
                  <a:pt x="197644" y="152400"/>
                </a:lnTo>
                <a:lnTo>
                  <a:pt x="204788" y="107156"/>
                </a:lnTo>
                <a:lnTo>
                  <a:pt x="195263" y="80962"/>
                </a:lnTo>
                <a:lnTo>
                  <a:pt x="192881" y="59531"/>
                </a:lnTo>
                <a:lnTo>
                  <a:pt x="16192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3" name="Google Shape;373;p26"/>
          <p:cNvSpPr/>
          <p:nvPr/>
        </p:nvSpPr>
        <p:spPr>
          <a:xfrm>
            <a:off x="5639128" y="3631777"/>
            <a:ext cx="335756" cy="202406"/>
          </a:xfrm>
          <a:custGeom>
            <a:rect b="b" l="l" r="r" t="t"/>
            <a:pathLst>
              <a:path extrusionOk="0" h="202406" w="335756">
                <a:moveTo>
                  <a:pt x="295275" y="0"/>
                </a:moveTo>
                <a:lnTo>
                  <a:pt x="242887" y="14288"/>
                </a:lnTo>
                <a:lnTo>
                  <a:pt x="223837" y="11906"/>
                </a:lnTo>
                <a:lnTo>
                  <a:pt x="197643" y="26194"/>
                </a:lnTo>
                <a:lnTo>
                  <a:pt x="171450" y="26194"/>
                </a:lnTo>
                <a:lnTo>
                  <a:pt x="147637" y="33338"/>
                </a:lnTo>
                <a:lnTo>
                  <a:pt x="130968" y="57150"/>
                </a:lnTo>
                <a:lnTo>
                  <a:pt x="100012" y="42863"/>
                </a:lnTo>
                <a:lnTo>
                  <a:pt x="64293" y="61913"/>
                </a:lnTo>
                <a:lnTo>
                  <a:pt x="52387" y="73819"/>
                </a:lnTo>
                <a:lnTo>
                  <a:pt x="42862" y="88106"/>
                </a:lnTo>
                <a:lnTo>
                  <a:pt x="28575" y="97631"/>
                </a:lnTo>
                <a:lnTo>
                  <a:pt x="14287" y="104775"/>
                </a:lnTo>
                <a:lnTo>
                  <a:pt x="7143" y="140494"/>
                </a:lnTo>
                <a:lnTo>
                  <a:pt x="0" y="147638"/>
                </a:lnTo>
                <a:lnTo>
                  <a:pt x="4762" y="161925"/>
                </a:lnTo>
                <a:lnTo>
                  <a:pt x="19050" y="152400"/>
                </a:lnTo>
                <a:lnTo>
                  <a:pt x="54768" y="147638"/>
                </a:lnTo>
                <a:lnTo>
                  <a:pt x="59531" y="164306"/>
                </a:lnTo>
                <a:lnTo>
                  <a:pt x="76200" y="185738"/>
                </a:lnTo>
                <a:lnTo>
                  <a:pt x="83343" y="200025"/>
                </a:lnTo>
                <a:lnTo>
                  <a:pt x="95250" y="202406"/>
                </a:lnTo>
                <a:lnTo>
                  <a:pt x="240506" y="173831"/>
                </a:lnTo>
                <a:lnTo>
                  <a:pt x="257175" y="180975"/>
                </a:lnTo>
                <a:lnTo>
                  <a:pt x="269081" y="190500"/>
                </a:lnTo>
                <a:lnTo>
                  <a:pt x="290512" y="185738"/>
                </a:lnTo>
                <a:lnTo>
                  <a:pt x="304800" y="190500"/>
                </a:lnTo>
                <a:lnTo>
                  <a:pt x="300037" y="190500"/>
                </a:lnTo>
                <a:lnTo>
                  <a:pt x="319087" y="180975"/>
                </a:lnTo>
                <a:lnTo>
                  <a:pt x="300037" y="145256"/>
                </a:lnTo>
                <a:lnTo>
                  <a:pt x="297656" y="135731"/>
                </a:lnTo>
                <a:lnTo>
                  <a:pt x="309562" y="116681"/>
                </a:lnTo>
                <a:lnTo>
                  <a:pt x="302418" y="107156"/>
                </a:lnTo>
                <a:lnTo>
                  <a:pt x="321468" y="88106"/>
                </a:lnTo>
                <a:lnTo>
                  <a:pt x="335756" y="90488"/>
                </a:lnTo>
                <a:lnTo>
                  <a:pt x="29527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4" name="Google Shape;374;p26"/>
          <p:cNvSpPr/>
          <p:nvPr/>
        </p:nvSpPr>
        <p:spPr>
          <a:xfrm>
            <a:off x="5722471" y="3805608"/>
            <a:ext cx="309563" cy="273844"/>
          </a:xfrm>
          <a:custGeom>
            <a:rect b="b" l="l" r="r" t="t"/>
            <a:pathLst>
              <a:path extrusionOk="0" h="273844" w="309563">
                <a:moveTo>
                  <a:pt x="238125" y="7144"/>
                </a:moveTo>
                <a:lnTo>
                  <a:pt x="183357" y="14288"/>
                </a:lnTo>
                <a:lnTo>
                  <a:pt x="161925" y="0"/>
                </a:lnTo>
                <a:lnTo>
                  <a:pt x="19050" y="28575"/>
                </a:lnTo>
                <a:lnTo>
                  <a:pt x="0" y="26194"/>
                </a:lnTo>
                <a:lnTo>
                  <a:pt x="30957" y="85725"/>
                </a:lnTo>
                <a:lnTo>
                  <a:pt x="40482" y="114300"/>
                </a:lnTo>
                <a:lnTo>
                  <a:pt x="64294" y="138113"/>
                </a:lnTo>
                <a:lnTo>
                  <a:pt x="88107" y="150019"/>
                </a:lnTo>
                <a:lnTo>
                  <a:pt x="107157" y="157163"/>
                </a:lnTo>
                <a:lnTo>
                  <a:pt x="119063" y="161925"/>
                </a:lnTo>
                <a:lnTo>
                  <a:pt x="133350" y="164307"/>
                </a:lnTo>
                <a:lnTo>
                  <a:pt x="150019" y="150019"/>
                </a:lnTo>
                <a:lnTo>
                  <a:pt x="159544" y="173832"/>
                </a:lnTo>
                <a:lnTo>
                  <a:pt x="164307" y="195263"/>
                </a:lnTo>
                <a:lnTo>
                  <a:pt x="164307" y="211932"/>
                </a:lnTo>
                <a:lnTo>
                  <a:pt x="180975" y="221457"/>
                </a:lnTo>
                <a:lnTo>
                  <a:pt x="185738" y="247650"/>
                </a:lnTo>
                <a:lnTo>
                  <a:pt x="188119" y="254794"/>
                </a:lnTo>
                <a:lnTo>
                  <a:pt x="202407" y="254794"/>
                </a:lnTo>
                <a:lnTo>
                  <a:pt x="223838" y="261938"/>
                </a:lnTo>
                <a:lnTo>
                  <a:pt x="245269" y="271463"/>
                </a:lnTo>
                <a:lnTo>
                  <a:pt x="278607" y="273844"/>
                </a:lnTo>
                <a:lnTo>
                  <a:pt x="292894" y="271463"/>
                </a:lnTo>
                <a:lnTo>
                  <a:pt x="302419" y="259557"/>
                </a:lnTo>
                <a:lnTo>
                  <a:pt x="300038" y="245269"/>
                </a:lnTo>
                <a:lnTo>
                  <a:pt x="280988" y="228600"/>
                </a:lnTo>
                <a:lnTo>
                  <a:pt x="283369" y="223838"/>
                </a:lnTo>
                <a:lnTo>
                  <a:pt x="307182" y="216694"/>
                </a:lnTo>
                <a:lnTo>
                  <a:pt x="309563" y="204788"/>
                </a:lnTo>
                <a:lnTo>
                  <a:pt x="292894" y="192882"/>
                </a:lnTo>
                <a:lnTo>
                  <a:pt x="288132" y="159544"/>
                </a:lnTo>
                <a:lnTo>
                  <a:pt x="254794" y="145257"/>
                </a:lnTo>
                <a:lnTo>
                  <a:pt x="261938" y="111919"/>
                </a:lnTo>
                <a:lnTo>
                  <a:pt x="252413" y="95250"/>
                </a:lnTo>
                <a:lnTo>
                  <a:pt x="250032" y="76200"/>
                </a:lnTo>
                <a:lnTo>
                  <a:pt x="261938" y="52388"/>
                </a:lnTo>
                <a:lnTo>
                  <a:pt x="238125" y="714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5" name="Google Shape;375;p26"/>
          <p:cNvSpPr/>
          <p:nvPr/>
        </p:nvSpPr>
        <p:spPr>
          <a:xfrm>
            <a:off x="5608171" y="3898477"/>
            <a:ext cx="350044" cy="411956"/>
          </a:xfrm>
          <a:custGeom>
            <a:rect b="b" l="l" r="r" t="t"/>
            <a:pathLst>
              <a:path extrusionOk="0" h="411956" w="350044">
                <a:moveTo>
                  <a:pt x="147638" y="0"/>
                </a:moveTo>
                <a:lnTo>
                  <a:pt x="0" y="183356"/>
                </a:lnTo>
                <a:lnTo>
                  <a:pt x="4763" y="192881"/>
                </a:lnTo>
                <a:lnTo>
                  <a:pt x="19050" y="216694"/>
                </a:lnTo>
                <a:lnTo>
                  <a:pt x="40482" y="219075"/>
                </a:lnTo>
                <a:lnTo>
                  <a:pt x="150019" y="350044"/>
                </a:lnTo>
                <a:lnTo>
                  <a:pt x="121444" y="411956"/>
                </a:lnTo>
                <a:lnTo>
                  <a:pt x="264319" y="309563"/>
                </a:lnTo>
                <a:lnTo>
                  <a:pt x="288132" y="223838"/>
                </a:lnTo>
                <a:lnTo>
                  <a:pt x="350044" y="173831"/>
                </a:lnTo>
                <a:lnTo>
                  <a:pt x="295275" y="161926"/>
                </a:lnTo>
                <a:lnTo>
                  <a:pt x="295275" y="130969"/>
                </a:lnTo>
                <a:lnTo>
                  <a:pt x="285750" y="123825"/>
                </a:lnTo>
                <a:lnTo>
                  <a:pt x="264319" y="61913"/>
                </a:lnTo>
                <a:lnTo>
                  <a:pt x="245269" y="66675"/>
                </a:lnTo>
                <a:lnTo>
                  <a:pt x="223838" y="64294"/>
                </a:lnTo>
                <a:lnTo>
                  <a:pt x="207169" y="52388"/>
                </a:lnTo>
                <a:lnTo>
                  <a:pt x="178594" y="42863"/>
                </a:lnTo>
                <a:lnTo>
                  <a:pt x="14763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6" name="Google Shape;376;p26"/>
          <p:cNvSpPr/>
          <p:nvPr/>
        </p:nvSpPr>
        <p:spPr>
          <a:xfrm>
            <a:off x="5205740" y="2822152"/>
            <a:ext cx="390525" cy="335756"/>
          </a:xfrm>
          <a:custGeom>
            <a:rect b="b" l="l" r="r" t="t"/>
            <a:pathLst>
              <a:path extrusionOk="0" h="335756" w="390525">
                <a:moveTo>
                  <a:pt x="264319" y="0"/>
                </a:moveTo>
                <a:lnTo>
                  <a:pt x="0" y="159544"/>
                </a:lnTo>
                <a:lnTo>
                  <a:pt x="85725" y="297656"/>
                </a:lnTo>
                <a:lnTo>
                  <a:pt x="85725" y="300038"/>
                </a:lnTo>
                <a:lnTo>
                  <a:pt x="123825" y="335756"/>
                </a:lnTo>
                <a:lnTo>
                  <a:pt x="390525" y="188119"/>
                </a:lnTo>
                <a:lnTo>
                  <a:pt x="264319"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7" name="Google Shape;377;p26"/>
          <p:cNvSpPr/>
          <p:nvPr/>
        </p:nvSpPr>
        <p:spPr>
          <a:xfrm>
            <a:off x="5365284" y="3005508"/>
            <a:ext cx="328612" cy="300038"/>
          </a:xfrm>
          <a:custGeom>
            <a:rect b="b" l="l" r="r" t="t"/>
            <a:pathLst>
              <a:path extrusionOk="0" h="300038" w="328612">
                <a:moveTo>
                  <a:pt x="0" y="142875"/>
                </a:moveTo>
                <a:lnTo>
                  <a:pt x="102394" y="300038"/>
                </a:lnTo>
                <a:lnTo>
                  <a:pt x="219075" y="219075"/>
                </a:lnTo>
                <a:lnTo>
                  <a:pt x="328612" y="154782"/>
                </a:lnTo>
                <a:lnTo>
                  <a:pt x="223837" y="0"/>
                </a:lnTo>
                <a:lnTo>
                  <a:pt x="0" y="14287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8" name="Google Shape;378;p26"/>
          <p:cNvSpPr/>
          <p:nvPr/>
        </p:nvSpPr>
        <p:spPr>
          <a:xfrm>
            <a:off x="5350996" y="3226965"/>
            <a:ext cx="347663" cy="383381"/>
          </a:xfrm>
          <a:custGeom>
            <a:rect b="b" l="l" r="r" t="t"/>
            <a:pathLst>
              <a:path extrusionOk="0" h="383381" w="347663">
                <a:moveTo>
                  <a:pt x="230982" y="0"/>
                </a:moveTo>
                <a:lnTo>
                  <a:pt x="26194" y="128587"/>
                </a:lnTo>
                <a:lnTo>
                  <a:pt x="0" y="216693"/>
                </a:lnTo>
                <a:lnTo>
                  <a:pt x="21432" y="228600"/>
                </a:lnTo>
                <a:lnTo>
                  <a:pt x="88107" y="383381"/>
                </a:lnTo>
                <a:lnTo>
                  <a:pt x="347663" y="219075"/>
                </a:lnTo>
                <a:lnTo>
                  <a:pt x="345282" y="200025"/>
                </a:lnTo>
                <a:lnTo>
                  <a:pt x="333375" y="178593"/>
                </a:lnTo>
                <a:lnTo>
                  <a:pt x="333375" y="164306"/>
                </a:lnTo>
                <a:lnTo>
                  <a:pt x="323850" y="157162"/>
                </a:lnTo>
                <a:lnTo>
                  <a:pt x="304800" y="140493"/>
                </a:lnTo>
                <a:lnTo>
                  <a:pt x="307182" y="119062"/>
                </a:lnTo>
                <a:lnTo>
                  <a:pt x="297657" y="119062"/>
                </a:lnTo>
                <a:lnTo>
                  <a:pt x="283369" y="111918"/>
                </a:lnTo>
                <a:lnTo>
                  <a:pt x="273844" y="109537"/>
                </a:lnTo>
                <a:lnTo>
                  <a:pt x="264319" y="97631"/>
                </a:lnTo>
                <a:lnTo>
                  <a:pt x="271463" y="64293"/>
                </a:lnTo>
                <a:lnTo>
                  <a:pt x="264319" y="61912"/>
                </a:lnTo>
                <a:lnTo>
                  <a:pt x="23098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79" name="Google Shape;379;p26"/>
          <p:cNvSpPr/>
          <p:nvPr/>
        </p:nvSpPr>
        <p:spPr>
          <a:xfrm>
            <a:off x="5529590" y="3446040"/>
            <a:ext cx="342900" cy="250031"/>
          </a:xfrm>
          <a:custGeom>
            <a:rect b="b" l="l" r="r" t="t"/>
            <a:pathLst>
              <a:path extrusionOk="0" h="250031" w="342900">
                <a:moveTo>
                  <a:pt x="171450" y="0"/>
                </a:moveTo>
                <a:lnTo>
                  <a:pt x="7144" y="100012"/>
                </a:lnTo>
                <a:lnTo>
                  <a:pt x="0" y="111918"/>
                </a:lnTo>
                <a:lnTo>
                  <a:pt x="30956" y="116681"/>
                </a:lnTo>
                <a:lnTo>
                  <a:pt x="30956" y="126206"/>
                </a:lnTo>
                <a:lnTo>
                  <a:pt x="33338" y="147637"/>
                </a:lnTo>
                <a:lnTo>
                  <a:pt x="33338" y="157162"/>
                </a:lnTo>
                <a:lnTo>
                  <a:pt x="61913" y="173831"/>
                </a:lnTo>
                <a:lnTo>
                  <a:pt x="69056" y="185737"/>
                </a:lnTo>
                <a:lnTo>
                  <a:pt x="80963" y="195262"/>
                </a:lnTo>
                <a:lnTo>
                  <a:pt x="100013" y="204787"/>
                </a:lnTo>
                <a:lnTo>
                  <a:pt x="109538" y="228600"/>
                </a:lnTo>
                <a:lnTo>
                  <a:pt x="128588" y="238125"/>
                </a:lnTo>
                <a:lnTo>
                  <a:pt x="130969" y="245268"/>
                </a:lnTo>
                <a:lnTo>
                  <a:pt x="147638" y="247650"/>
                </a:lnTo>
                <a:lnTo>
                  <a:pt x="157163" y="242887"/>
                </a:lnTo>
                <a:lnTo>
                  <a:pt x="161925" y="250031"/>
                </a:lnTo>
                <a:lnTo>
                  <a:pt x="216694" y="228600"/>
                </a:lnTo>
                <a:lnTo>
                  <a:pt x="245269" y="238125"/>
                </a:lnTo>
                <a:lnTo>
                  <a:pt x="261938" y="216693"/>
                </a:lnTo>
                <a:lnTo>
                  <a:pt x="280988" y="209550"/>
                </a:lnTo>
                <a:lnTo>
                  <a:pt x="300038" y="207168"/>
                </a:lnTo>
                <a:lnTo>
                  <a:pt x="326231" y="197643"/>
                </a:lnTo>
                <a:lnTo>
                  <a:pt x="342900" y="157162"/>
                </a:lnTo>
                <a:lnTo>
                  <a:pt x="330994" y="150018"/>
                </a:lnTo>
                <a:lnTo>
                  <a:pt x="314325" y="126206"/>
                </a:lnTo>
                <a:lnTo>
                  <a:pt x="302419" y="126206"/>
                </a:lnTo>
                <a:lnTo>
                  <a:pt x="300038" y="104775"/>
                </a:lnTo>
                <a:lnTo>
                  <a:pt x="278606" y="102393"/>
                </a:lnTo>
                <a:lnTo>
                  <a:pt x="271463" y="78581"/>
                </a:lnTo>
                <a:cubicBezTo>
                  <a:pt x="265907" y="75406"/>
                  <a:pt x="267494" y="73422"/>
                  <a:pt x="254794" y="69056"/>
                </a:cubicBezTo>
                <a:cubicBezTo>
                  <a:pt x="242094" y="64690"/>
                  <a:pt x="215107" y="57943"/>
                  <a:pt x="195263" y="52387"/>
                </a:cubicBezTo>
                <a:lnTo>
                  <a:pt x="190501" y="33337"/>
                </a:lnTo>
                <a:lnTo>
                  <a:pt x="17145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0" name="Google Shape;380;p26"/>
          <p:cNvSpPr/>
          <p:nvPr/>
        </p:nvSpPr>
        <p:spPr>
          <a:xfrm>
            <a:off x="5360521" y="3550815"/>
            <a:ext cx="333375" cy="309562"/>
          </a:xfrm>
          <a:custGeom>
            <a:rect b="b" l="l" r="r" t="t"/>
            <a:pathLst>
              <a:path extrusionOk="0" h="309562" w="333375">
                <a:moveTo>
                  <a:pt x="171450" y="0"/>
                </a:moveTo>
                <a:lnTo>
                  <a:pt x="78582" y="52387"/>
                </a:lnTo>
                <a:lnTo>
                  <a:pt x="83344" y="69056"/>
                </a:lnTo>
                <a:lnTo>
                  <a:pt x="0" y="95250"/>
                </a:lnTo>
                <a:lnTo>
                  <a:pt x="123825" y="173831"/>
                </a:lnTo>
                <a:lnTo>
                  <a:pt x="161925" y="309562"/>
                </a:lnTo>
                <a:lnTo>
                  <a:pt x="288132" y="228600"/>
                </a:lnTo>
                <a:lnTo>
                  <a:pt x="295275" y="216693"/>
                </a:lnTo>
                <a:lnTo>
                  <a:pt x="292894" y="185737"/>
                </a:lnTo>
                <a:lnTo>
                  <a:pt x="316707" y="173831"/>
                </a:lnTo>
                <a:lnTo>
                  <a:pt x="333375" y="145256"/>
                </a:lnTo>
                <a:lnTo>
                  <a:pt x="311944" y="140493"/>
                </a:lnTo>
                <a:lnTo>
                  <a:pt x="292894" y="133350"/>
                </a:lnTo>
                <a:lnTo>
                  <a:pt x="266700" y="95250"/>
                </a:lnTo>
                <a:lnTo>
                  <a:pt x="247650" y="83343"/>
                </a:lnTo>
                <a:lnTo>
                  <a:pt x="214313" y="54768"/>
                </a:lnTo>
                <a:lnTo>
                  <a:pt x="17145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1" name="Google Shape;381;p26"/>
          <p:cNvSpPr/>
          <p:nvPr/>
        </p:nvSpPr>
        <p:spPr>
          <a:xfrm>
            <a:off x="5381953" y="3784177"/>
            <a:ext cx="369093" cy="316706"/>
          </a:xfrm>
          <a:custGeom>
            <a:rect b="b" l="l" r="r" t="t"/>
            <a:pathLst>
              <a:path extrusionOk="0" h="316706" w="369093">
                <a:moveTo>
                  <a:pt x="307181" y="2381"/>
                </a:moveTo>
                <a:lnTo>
                  <a:pt x="252412" y="0"/>
                </a:lnTo>
                <a:lnTo>
                  <a:pt x="126206" y="78581"/>
                </a:lnTo>
                <a:lnTo>
                  <a:pt x="0" y="219075"/>
                </a:lnTo>
                <a:lnTo>
                  <a:pt x="97631" y="302419"/>
                </a:lnTo>
                <a:lnTo>
                  <a:pt x="85725" y="309563"/>
                </a:lnTo>
                <a:lnTo>
                  <a:pt x="92868" y="316706"/>
                </a:lnTo>
                <a:lnTo>
                  <a:pt x="230981" y="304800"/>
                </a:lnTo>
                <a:lnTo>
                  <a:pt x="369093" y="114300"/>
                </a:lnTo>
                <a:lnTo>
                  <a:pt x="307181"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2" name="Google Shape;382;p26"/>
          <p:cNvSpPr/>
          <p:nvPr/>
        </p:nvSpPr>
        <p:spPr>
          <a:xfrm>
            <a:off x="5416557" y="4086293"/>
            <a:ext cx="342900" cy="338138"/>
          </a:xfrm>
          <a:custGeom>
            <a:rect b="b" l="l" r="r" t="t"/>
            <a:pathLst>
              <a:path extrusionOk="0" h="338138" w="342900">
                <a:moveTo>
                  <a:pt x="211930" y="30957"/>
                </a:moveTo>
                <a:lnTo>
                  <a:pt x="183356" y="0"/>
                </a:lnTo>
                <a:lnTo>
                  <a:pt x="38100" y="9525"/>
                </a:lnTo>
                <a:lnTo>
                  <a:pt x="16668" y="33338"/>
                </a:lnTo>
                <a:lnTo>
                  <a:pt x="0" y="157163"/>
                </a:lnTo>
                <a:lnTo>
                  <a:pt x="169068" y="338138"/>
                </a:lnTo>
                <a:lnTo>
                  <a:pt x="300037" y="214313"/>
                </a:lnTo>
                <a:lnTo>
                  <a:pt x="342900" y="161925"/>
                </a:lnTo>
                <a:cubicBezTo>
                  <a:pt x="304800" y="122238"/>
                  <a:pt x="259555" y="58738"/>
                  <a:pt x="211930" y="30957"/>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3" name="Google Shape;383;p26"/>
          <p:cNvSpPr/>
          <p:nvPr/>
        </p:nvSpPr>
        <p:spPr>
          <a:xfrm>
            <a:off x="5178356" y="4245534"/>
            <a:ext cx="383381" cy="333375"/>
          </a:xfrm>
          <a:custGeom>
            <a:rect b="b" l="l" r="r" t="t"/>
            <a:pathLst>
              <a:path extrusionOk="0" h="333375" w="383381">
                <a:moveTo>
                  <a:pt x="240506" y="0"/>
                </a:moveTo>
                <a:lnTo>
                  <a:pt x="0" y="223838"/>
                </a:lnTo>
                <a:lnTo>
                  <a:pt x="92869" y="333375"/>
                </a:lnTo>
                <a:lnTo>
                  <a:pt x="166687" y="271463"/>
                </a:lnTo>
                <a:lnTo>
                  <a:pt x="190500" y="278607"/>
                </a:lnTo>
                <a:lnTo>
                  <a:pt x="190500" y="278607"/>
                </a:lnTo>
                <a:lnTo>
                  <a:pt x="223837" y="302419"/>
                </a:lnTo>
                <a:lnTo>
                  <a:pt x="383381" y="164307"/>
                </a:lnTo>
                <a:lnTo>
                  <a:pt x="24050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4" name="Google Shape;384;p26"/>
          <p:cNvSpPr/>
          <p:nvPr/>
        </p:nvSpPr>
        <p:spPr>
          <a:xfrm>
            <a:off x="5412909" y="4411491"/>
            <a:ext cx="330993" cy="338137"/>
          </a:xfrm>
          <a:custGeom>
            <a:rect b="b" l="l" r="r" t="t"/>
            <a:pathLst>
              <a:path extrusionOk="0" h="338137" w="330993">
                <a:moveTo>
                  <a:pt x="159543" y="0"/>
                </a:moveTo>
                <a:lnTo>
                  <a:pt x="0" y="135731"/>
                </a:lnTo>
                <a:lnTo>
                  <a:pt x="35718" y="138112"/>
                </a:lnTo>
                <a:lnTo>
                  <a:pt x="61912" y="171450"/>
                </a:lnTo>
                <a:lnTo>
                  <a:pt x="54768" y="188119"/>
                </a:lnTo>
                <a:lnTo>
                  <a:pt x="69056" y="261937"/>
                </a:lnTo>
                <a:lnTo>
                  <a:pt x="78581" y="292894"/>
                </a:lnTo>
                <a:lnTo>
                  <a:pt x="85725" y="319087"/>
                </a:lnTo>
                <a:lnTo>
                  <a:pt x="107156" y="323850"/>
                </a:lnTo>
                <a:lnTo>
                  <a:pt x="121443" y="319087"/>
                </a:lnTo>
                <a:lnTo>
                  <a:pt x="157162" y="328612"/>
                </a:lnTo>
                <a:lnTo>
                  <a:pt x="183356" y="328612"/>
                </a:lnTo>
                <a:lnTo>
                  <a:pt x="207168" y="338137"/>
                </a:lnTo>
                <a:lnTo>
                  <a:pt x="214312" y="333375"/>
                </a:lnTo>
                <a:lnTo>
                  <a:pt x="207168" y="288131"/>
                </a:lnTo>
                <a:lnTo>
                  <a:pt x="209550" y="276225"/>
                </a:lnTo>
                <a:lnTo>
                  <a:pt x="330993" y="211931"/>
                </a:lnTo>
                <a:lnTo>
                  <a:pt x="321468" y="183356"/>
                </a:lnTo>
                <a:lnTo>
                  <a:pt x="314325" y="173831"/>
                </a:lnTo>
                <a:lnTo>
                  <a:pt x="309562" y="157162"/>
                </a:lnTo>
                <a:lnTo>
                  <a:pt x="290512" y="152400"/>
                </a:lnTo>
                <a:lnTo>
                  <a:pt x="288131" y="121444"/>
                </a:lnTo>
                <a:lnTo>
                  <a:pt x="266700" y="109537"/>
                </a:lnTo>
                <a:lnTo>
                  <a:pt x="254793" y="59531"/>
                </a:lnTo>
                <a:lnTo>
                  <a:pt x="230981" y="40481"/>
                </a:lnTo>
                <a:lnTo>
                  <a:pt x="159543"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5" name="Google Shape;385;p26"/>
          <p:cNvSpPr/>
          <p:nvPr/>
        </p:nvSpPr>
        <p:spPr>
          <a:xfrm>
            <a:off x="5174785" y="4517905"/>
            <a:ext cx="314324" cy="306878"/>
          </a:xfrm>
          <a:custGeom>
            <a:rect b="b" l="l" r="r" t="t"/>
            <a:pathLst>
              <a:path extrusionOk="0" h="311835" w="323850">
                <a:moveTo>
                  <a:pt x="178594" y="0"/>
                </a:moveTo>
                <a:lnTo>
                  <a:pt x="0" y="154781"/>
                </a:lnTo>
                <a:lnTo>
                  <a:pt x="7144" y="166688"/>
                </a:lnTo>
                <a:lnTo>
                  <a:pt x="40481" y="228600"/>
                </a:lnTo>
                <a:lnTo>
                  <a:pt x="47625" y="230981"/>
                </a:lnTo>
                <a:lnTo>
                  <a:pt x="66675" y="233363"/>
                </a:lnTo>
                <a:lnTo>
                  <a:pt x="102394" y="240506"/>
                </a:lnTo>
                <a:lnTo>
                  <a:pt x="114300" y="264319"/>
                </a:lnTo>
                <a:lnTo>
                  <a:pt x="119062" y="276225"/>
                </a:lnTo>
                <a:lnTo>
                  <a:pt x="130969" y="273844"/>
                </a:lnTo>
                <a:lnTo>
                  <a:pt x="152400" y="278606"/>
                </a:lnTo>
                <a:lnTo>
                  <a:pt x="152400" y="278606"/>
                </a:lnTo>
                <a:lnTo>
                  <a:pt x="176212" y="295275"/>
                </a:lnTo>
                <a:lnTo>
                  <a:pt x="207169" y="311835"/>
                </a:lnTo>
                <a:lnTo>
                  <a:pt x="323850" y="221187"/>
                </a:lnTo>
                <a:lnTo>
                  <a:pt x="310069" y="145256"/>
                </a:lnTo>
                <a:lnTo>
                  <a:pt x="295275" y="109538"/>
                </a:lnTo>
                <a:lnTo>
                  <a:pt x="285750" y="97631"/>
                </a:lnTo>
                <a:lnTo>
                  <a:pt x="312449" y="71400"/>
                </a:lnTo>
                <a:lnTo>
                  <a:pt x="269297" y="21277"/>
                </a:lnTo>
                <a:lnTo>
                  <a:pt x="233362" y="33338"/>
                </a:lnTo>
                <a:lnTo>
                  <a:pt x="17859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6" name="Google Shape;386;p26"/>
          <p:cNvSpPr/>
          <p:nvPr/>
        </p:nvSpPr>
        <p:spPr>
          <a:xfrm>
            <a:off x="5010478" y="4642012"/>
            <a:ext cx="357188" cy="314325"/>
          </a:xfrm>
          <a:custGeom>
            <a:rect b="b" l="l" r="r" t="t"/>
            <a:pathLst>
              <a:path extrusionOk="0" h="314325" w="357188">
                <a:moveTo>
                  <a:pt x="357188" y="190501"/>
                </a:moveTo>
                <a:lnTo>
                  <a:pt x="276225" y="314325"/>
                </a:lnTo>
                <a:lnTo>
                  <a:pt x="142875" y="304800"/>
                </a:lnTo>
                <a:lnTo>
                  <a:pt x="0" y="38100"/>
                </a:lnTo>
                <a:lnTo>
                  <a:pt x="80962" y="0"/>
                </a:lnTo>
                <a:lnTo>
                  <a:pt x="104775" y="19050"/>
                </a:lnTo>
                <a:lnTo>
                  <a:pt x="133350" y="35719"/>
                </a:lnTo>
                <a:lnTo>
                  <a:pt x="164306" y="40481"/>
                </a:lnTo>
                <a:lnTo>
                  <a:pt x="188119" y="85725"/>
                </a:lnTo>
                <a:lnTo>
                  <a:pt x="204787" y="111919"/>
                </a:lnTo>
                <a:lnTo>
                  <a:pt x="233362" y="111919"/>
                </a:lnTo>
                <a:lnTo>
                  <a:pt x="264319" y="114300"/>
                </a:lnTo>
                <a:lnTo>
                  <a:pt x="264319" y="121444"/>
                </a:lnTo>
                <a:lnTo>
                  <a:pt x="280987" y="154781"/>
                </a:lnTo>
                <a:lnTo>
                  <a:pt x="304800" y="152400"/>
                </a:lnTo>
                <a:lnTo>
                  <a:pt x="357188" y="19050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7" name="Google Shape;387;p26"/>
          <p:cNvSpPr/>
          <p:nvPr/>
        </p:nvSpPr>
        <p:spPr>
          <a:xfrm>
            <a:off x="5105727" y="4943846"/>
            <a:ext cx="383382" cy="183356"/>
          </a:xfrm>
          <a:custGeom>
            <a:rect b="b" l="l" r="r" t="t"/>
            <a:pathLst>
              <a:path extrusionOk="0" h="183356" w="383382">
                <a:moveTo>
                  <a:pt x="50007" y="2381"/>
                </a:moveTo>
                <a:lnTo>
                  <a:pt x="4763" y="40481"/>
                </a:lnTo>
                <a:lnTo>
                  <a:pt x="0" y="52388"/>
                </a:lnTo>
                <a:lnTo>
                  <a:pt x="50007" y="78581"/>
                </a:lnTo>
                <a:lnTo>
                  <a:pt x="50007" y="123825"/>
                </a:lnTo>
                <a:lnTo>
                  <a:pt x="64294" y="126206"/>
                </a:lnTo>
                <a:lnTo>
                  <a:pt x="73819" y="128587"/>
                </a:lnTo>
                <a:lnTo>
                  <a:pt x="78582" y="138112"/>
                </a:lnTo>
                <a:lnTo>
                  <a:pt x="95251" y="140494"/>
                </a:lnTo>
                <a:lnTo>
                  <a:pt x="109538" y="140494"/>
                </a:lnTo>
                <a:lnTo>
                  <a:pt x="121444" y="150019"/>
                </a:lnTo>
                <a:lnTo>
                  <a:pt x="130969" y="157162"/>
                </a:lnTo>
                <a:lnTo>
                  <a:pt x="147638" y="154781"/>
                </a:lnTo>
                <a:lnTo>
                  <a:pt x="161926" y="173831"/>
                </a:lnTo>
                <a:lnTo>
                  <a:pt x="185738" y="169069"/>
                </a:lnTo>
                <a:lnTo>
                  <a:pt x="209551" y="183356"/>
                </a:lnTo>
                <a:lnTo>
                  <a:pt x="207169" y="161925"/>
                </a:lnTo>
                <a:lnTo>
                  <a:pt x="285751" y="157162"/>
                </a:lnTo>
                <a:lnTo>
                  <a:pt x="300038" y="166687"/>
                </a:lnTo>
                <a:lnTo>
                  <a:pt x="316707" y="152400"/>
                </a:lnTo>
                <a:lnTo>
                  <a:pt x="350044" y="178594"/>
                </a:lnTo>
                <a:lnTo>
                  <a:pt x="364332" y="176212"/>
                </a:lnTo>
                <a:lnTo>
                  <a:pt x="361951" y="152400"/>
                </a:lnTo>
                <a:lnTo>
                  <a:pt x="383382" y="123825"/>
                </a:lnTo>
                <a:lnTo>
                  <a:pt x="316707" y="30956"/>
                </a:lnTo>
                <a:lnTo>
                  <a:pt x="302419" y="19050"/>
                </a:lnTo>
                <a:lnTo>
                  <a:pt x="297657" y="16669"/>
                </a:lnTo>
                <a:lnTo>
                  <a:pt x="273844" y="19050"/>
                </a:lnTo>
                <a:lnTo>
                  <a:pt x="273844" y="19050"/>
                </a:lnTo>
                <a:lnTo>
                  <a:pt x="228601" y="9525"/>
                </a:lnTo>
                <a:lnTo>
                  <a:pt x="221457" y="0"/>
                </a:lnTo>
                <a:lnTo>
                  <a:pt x="195263" y="4762"/>
                </a:lnTo>
                <a:lnTo>
                  <a:pt x="180976" y="23812"/>
                </a:lnTo>
                <a:lnTo>
                  <a:pt x="50007"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8" name="Google Shape;388;p26"/>
          <p:cNvSpPr/>
          <p:nvPr/>
        </p:nvSpPr>
        <p:spPr>
          <a:xfrm>
            <a:off x="5084296" y="5027190"/>
            <a:ext cx="464344" cy="259556"/>
          </a:xfrm>
          <a:custGeom>
            <a:rect b="b" l="l" r="r" t="t"/>
            <a:pathLst>
              <a:path extrusionOk="0" h="259556" w="464344">
                <a:moveTo>
                  <a:pt x="64294" y="0"/>
                </a:moveTo>
                <a:lnTo>
                  <a:pt x="7144" y="57150"/>
                </a:lnTo>
                <a:lnTo>
                  <a:pt x="0" y="209550"/>
                </a:lnTo>
                <a:lnTo>
                  <a:pt x="4763" y="221456"/>
                </a:lnTo>
                <a:lnTo>
                  <a:pt x="28575" y="223837"/>
                </a:lnTo>
                <a:lnTo>
                  <a:pt x="54769" y="259556"/>
                </a:lnTo>
                <a:lnTo>
                  <a:pt x="378619" y="242887"/>
                </a:lnTo>
                <a:lnTo>
                  <a:pt x="464344" y="78581"/>
                </a:lnTo>
                <a:lnTo>
                  <a:pt x="450057" y="83343"/>
                </a:lnTo>
                <a:lnTo>
                  <a:pt x="426244" y="26193"/>
                </a:lnTo>
                <a:lnTo>
                  <a:pt x="411957" y="47625"/>
                </a:lnTo>
                <a:lnTo>
                  <a:pt x="390525" y="69056"/>
                </a:lnTo>
                <a:lnTo>
                  <a:pt x="390525" y="88106"/>
                </a:lnTo>
                <a:lnTo>
                  <a:pt x="369094" y="95250"/>
                </a:lnTo>
                <a:lnTo>
                  <a:pt x="350044" y="71437"/>
                </a:lnTo>
                <a:lnTo>
                  <a:pt x="326232" y="83343"/>
                </a:lnTo>
                <a:lnTo>
                  <a:pt x="297657" y="71437"/>
                </a:lnTo>
                <a:lnTo>
                  <a:pt x="233363" y="73818"/>
                </a:lnTo>
                <a:lnTo>
                  <a:pt x="235744" y="100012"/>
                </a:lnTo>
                <a:lnTo>
                  <a:pt x="211932" y="88106"/>
                </a:lnTo>
                <a:lnTo>
                  <a:pt x="176213" y="88106"/>
                </a:lnTo>
                <a:lnTo>
                  <a:pt x="166688" y="76200"/>
                </a:lnTo>
                <a:lnTo>
                  <a:pt x="142875" y="76200"/>
                </a:lnTo>
                <a:lnTo>
                  <a:pt x="138113" y="64293"/>
                </a:lnTo>
                <a:lnTo>
                  <a:pt x="123825" y="59531"/>
                </a:lnTo>
                <a:lnTo>
                  <a:pt x="100013" y="59531"/>
                </a:lnTo>
                <a:lnTo>
                  <a:pt x="95250" y="45243"/>
                </a:lnTo>
                <a:lnTo>
                  <a:pt x="64294" y="0"/>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89" name="Google Shape;389;p26"/>
          <p:cNvSpPr/>
          <p:nvPr/>
        </p:nvSpPr>
        <p:spPr>
          <a:xfrm>
            <a:off x="4924753" y="4998615"/>
            <a:ext cx="233362" cy="464343"/>
          </a:xfrm>
          <a:custGeom>
            <a:rect b="b" l="l" r="r" t="t"/>
            <a:pathLst>
              <a:path extrusionOk="0" h="464343" w="233362">
                <a:moveTo>
                  <a:pt x="233362" y="26193"/>
                </a:moveTo>
                <a:lnTo>
                  <a:pt x="180975" y="0"/>
                </a:lnTo>
                <a:lnTo>
                  <a:pt x="0" y="14287"/>
                </a:lnTo>
                <a:lnTo>
                  <a:pt x="7143" y="464343"/>
                </a:lnTo>
                <a:lnTo>
                  <a:pt x="107156" y="464343"/>
                </a:lnTo>
                <a:lnTo>
                  <a:pt x="100012" y="245268"/>
                </a:lnTo>
                <a:lnTo>
                  <a:pt x="157162" y="242887"/>
                </a:lnTo>
                <a:lnTo>
                  <a:pt x="166687" y="85725"/>
                </a:lnTo>
                <a:lnTo>
                  <a:pt x="233362" y="2619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0" name="Google Shape;390;p26"/>
          <p:cNvSpPr/>
          <p:nvPr/>
        </p:nvSpPr>
        <p:spPr>
          <a:xfrm>
            <a:off x="5024765" y="5243883"/>
            <a:ext cx="435769" cy="250032"/>
          </a:xfrm>
          <a:custGeom>
            <a:rect b="b" l="l" r="r" t="t"/>
            <a:pathLst>
              <a:path extrusionOk="0" h="250032" w="435769">
                <a:moveTo>
                  <a:pt x="435769" y="21432"/>
                </a:moveTo>
                <a:lnTo>
                  <a:pt x="116681" y="47625"/>
                </a:lnTo>
                <a:lnTo>
                  <a:pt x="88106" y="9525"/>
                </a:lnTo>
                <a:lnTo>
                  <a:pt x="0" y="0"/>
                </a:lnTo>
                <a:lnTo>
                  <a:pt x="11906" y="221457"/>
                </a:lnTo>
                <a:lnTo>
                  <a:pt x="38100" y="223838"/>
                </a:lnTo>
                <a:lnTo>
                  <a:pt x="38100" y="250032"/>
                </a:lnTo>
                <a:lnTo>
                  <a:pt x="54769" y="230982"/>
                </a:lnTo>
                <a:lnTo>
                  <a:pt x="123825" y="221457"/>
                </a:lnTo>
                <a:lnTo>
                  <a:pt x="142875" y="197644"/>
                </a:lnTo>
                <a:lnTo>
                  <a:pt x="166688" y="211932"/>
                </a:lnTo>
                <a:lnTo>
                  <a:pt x="381000" y="200025"/>
                </a:lnTo>
                <a:lnTo>
                  <a:pt x="435769" y="2143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1" name="Google Shape;391;p26"/>
          <p:cNvSpPr/>
          <p:nvPr/>
        </p:nvSpPr>
        <p:spPr>
          <a:xfrm>
            <a:off x="5067628" y="5441527"/>
            <a:ext cx="383381" cy="407194"/>
          </a:xfrm>
          <a:custGeom>
            <a:rect b="b" l="l" r="r" t="t"/>
            <a:pathLst>
              <a:path extrusionOk="0" h="407194" w="383381">
                <a:moveTo>
                  <a:pt x="330993" y="7144"/>
                </a:moveTo>
                <a:lnTo>
                  <a:pt x="140493" y="21431"/>
                </a:lnTo>
                <a:lnTo>
                  <a:pt x="100012" y="0"/>
                </a:lnTo>
                <a:lnTo>
                  <a:pt x="78581" y="26194"/>
                </a:lnTo>
                <a:lnTo>
                  <a:pt x="33337" y="35719"/>
                </a:lnTo>
                <a:lnTo>
                  <a:pt x="0" y="52388"/>
                </a:lnTo>
                <a:cubicBezTo>
                  <a:pt x="1587" y="165894"/>
                  <a:pt x="3175" y="279400"/>
                  <a:pt x="4762" y="392906"/>
                </a:cubicBezTo>
                <a:lnTo>
                  <a:pt x="59531" y="404813"/>
                </a:lnTo>
                <a:lnTo>
                  <a:pt x="383381" y="407194"/>
                </a:lnTo>
                <a:lnTo>
                  <a:pt x="328612" y="207169"/>
                </a:lnTo>
                <a:lnTo>
                  <a:pt x="311943" y="128588"/>
                </a:lnTo>
                <a:lnTo>
                  <a:pt x="319087" y="78581"/>
                </a:lnTo>
                <a:lnTo>
                  <a:pt x="330993" y="714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2" name="Google Shape;392;p26"/>
          <p:cNvSpPr/>
          <p:nvPr/>
        </p:nvSpPr>
        <p:spPr>
          <a:xfrm>
            <a:off x="5062865" y="5834433"/>
            <a:ext cx="416719" cy="183357"/>
          </a:xfrm>
          <a:custGeom>
            <a:rect b="b" l="l" r="r" t="t"/>
            <a:pathLst>
              <a:path extrusionOk="0" h="183357" w="416719">
                <a:moveTo>
                  <a:pt x="392906" y="14288"/>
                </a:moveTo>
                <a:lnTo>
                  <a:pt x="297656" y="14288"/>
                </a:lnTo>
                <a:lnTo>
                  <a:pt x="178594" y="16669"/>
                </a:lnTo>
                <a:lnTo>
                  <a:pt x="83344" y="16669"/>
                </a:lnTo>
                <a:lnTo>
                  <a:pt x="28575" y="0"/>
                </a:lnTo>
                <a:lnTo>
                  <a:pt x="28575" y="19050"/>
                </a:lnTo>
                <a:lnTo>
                  <a:pt x="16669" y="28575"/>
                </a:lnTo>
                <a:lnTo>
                  <a:pt x="23813" y="50007"/>
                </a:lnTo>
                <a:lnTo>
                  <a:pt x="9525" y="64294"/>
                </a:lnTo>
                <a:lnTo>
                  <a:pt x="0" y="97632"/>
                </a:lnTo>
                <a:lnTo>
                  <a:pt x="88106" y="111919"/>
                </a:lnTo>
                <a:lnTo>
                  <a:pt x="85725" y="159544"/>
                </a:lnTo>
                <a:lnTo>
                  <a:pt x="257175" y="183357"/>
                </a:lnTo>
                <a:lnTo>
                  <a:pt x="273844" y="157163"/>
                </a:lnTo>
                <a:lnTo>
                  <a:pt x="290513" y="159544"/>
                </a:lnTo>
                <a:lnTo>
                  <a:pt x="323850" y="128588"/>
                </a:lnTo>
                <a:lnTo>
                  <a:pt x="416719" y="116682"/>
                </a:lnTo>
                <a:lnTo>
                  <a:pt x="392906" y="1428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3" name="Google Shape;393;p26"/>
          <p:cNvSpPr/>
          <p:nvPr/>
        </p:nvSpPr>
        <p:spPr>
          <a:xfrm>
            <a:off x="5146209" y="5951115"/>
            <a:ext cx="385762" cy="335756"/>
          </a:xfrm>
          <a:custGeom>
            <a:rect b="b" l="l" r="r" t="t"/>
            <a:pathLst>
              <a:path extrusionOk="0" h="335756" w="385762">
                <a:moveTo>
                  <a:pt x="340519" y="7143"/>
                </a:moveTo>
                <a:lnTo>
                  <a:pt x="245269" y="0"/>
                </a:lnTo>
                <a:lnTo>
                  <a:pt x="214312" y="52387"/>
                </a:lnTo>
                <a:lnTo>
                  <a:pt x="192881" y="50006"/>
                </a:lnTo>
                <a:lnTo>
                  <a:pt x="169069" y="69056"/>
                </a:lnTo>
                <a:lnTo>
                  <a:pt x="2381" y="42862"/>
                </a:lnTo>
                <a:cubicBezTo>
                  <a:pt x="1587" y="96043"/>
                  <a:pt x="794" y="149225"/>
                  <a:pt x="0" y="202406"/>
                </a:cubicBezTo>
                <a:lnTo>
                  <a:pt x="69056" y="235743"/>
                </a:lnTo>
                <a:lnTo>
                  <a:pt x="95250" y="221456"/>
                </a:lnTo>
                <a:lnTo>
                  <a:pt x="123825" y="250031"/>
                </a:lnTo>
                <a:lnTo>
                  <a:pt x="145256" y="266700"/>
                </a:lnTo>
                <a:lnTo>
                  <a:pt x="161925" y="290512"/>
                </a:lnTo>
                <a:lnTo>
                  <a:pt x="207169" y="307181"/>
                </a:lnTo>
                <a:lnTo>
                  <a:pt x="230981" y="335756"/>
                </a:lnTo>
                <a:lnTo>
                  <a:pt x="266700" y="328612"/>
                </a:lnTo>
                <a:lnTo>
                  <a:pt x="250031" y="295275"/>
                </a:lnTo>
                <a:lnTo>
                  <a:pt x="283369" y="292893"/>
                </a:lnTo>
                <a:lnTo>
                  <a:pt x="302419" y="264318"/>
                </a:lnTo>
                <a:lnTo>
                  <a:pt x="328612" y="269081"/>
                </a:lnTo>
                <a:lnTo>
                  <a:pt x="350044" y="261937"/>
                </a:lnTo>
                <a:lnTo>
                  <a:pt x="385762" y="261937"/>
                </a:lnTo>
                <a:lnTo>
                  <a:pt x="378619" y="164306"/>
                </a:lnTo>
                <a:lnTo>
                  <a:pt x="340519" y="714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4" name="Google Shape;394;p26"/>
          <p:cNvSpPr/>
          <p:nvPr/>
        </p:nvSpPr>
        <p:spPr>
          <a:xfrm>
            <a:off x="4762828" y="5746327"/>
            <a:ext cx="390525" cy="431006"/>
          </a:xfrm>
          <a:custGeom>
            <a:rect b="b" l="l" r="r" t="t"/>
            <a:pathLst>
              <a:path extrusionOk="0" h="431006" w="390525">
                <a:moveTo>
                  <a:pt x="297656" y="0"/>
                </a:moveTo>
                <a:lnTo>
                  <a:pt x="130968" y="4763"/>
                </a:lnTo>
                <a:lnTo>
                  <a:pt x="0" y="292894"/>
                </a:lnTo>
                <a:lnTo>
                  <a:pt x="11906" y="307181"/>
                </a:lnTo>
                <a:lnTo>
                  <a:pt x="28575" y="316706"/>
                </a:lnTo>
                <a:lnTo>
                  <a:pt x="38100" y="314325"/>
                </a:lnTo>
                <a:lnTo>
                  <a:pt x="52387" y="323850"/>
                </a:lnTo>
                <a:lnTo>
                  <a:pt x="69056" y="316706"/>
                </a:lnTo>
                <a:lnTo>
                  <a:pt x="76200" y="347663"/>
                </a:lnTo>
                <a:lnTo>
                  <a:pt x="102393" y="361950"/>
                </a:lnTo>
                <a:lnTo>
                  <a:pt x="121443" y="359569"/>
                </a:lnTo>
                <a:lnTo>
                  <a:pt x="130968" y="376238"/>
                </a:lnTo>
                <a:lnTo>
                  <a:pt x="159543" y="395288"/>
                </a:lnTo>
                <a:lnTo>
                  <a:pt x="183356" y="407194"/>
                </a:lnTo>
                <a:lnTo>
                  <a:pt x="200025" y="395288"/>
                </a:lnTo>
                <a:lnTo>
                  <a:pt x="228600" y="414338"/>
                </a:lnTo>
                <a:lnTo>
                  <a:pt x="266700" y="411956"/>
                </a:lnTo>
                <a:lnTo>
                  <a:pt x="276225" y="431006"/>
                </a:lnTo>
                <a:lnTo>
                  <a:pt x="311943" y="419100"/>
                </a:lnTo>
                <a:lnTo>
                  <a:pt x="373856" y="414338"/>
                </a:lnTo>
                <a:lnTo>
                  <a:pt x="390525" y="195263"/>
                </a:lnTo>
                <a:lnTo>
                  <a:pt x="302418" y="180975"/>
                </a:lnTo>
                <a:lnTo>
                  <a:pt x="304800" y="154781"/>
                </a:lnTo>
                <a:lnTo>
                  <a:pt x="321468" y="142875"/>
                </a:lnTo>
                <a:lnTo>
                  <a:pt x="316706" y="121444"/>
                </a:lnTo>
                <a:lnTo>
                  <a:pt x="330993" y="92869"/>
                </a:lnTo>
                <a:lnTo>
                  <a:pt x="309562" y="83344"/>
                </a:lnTo>
                <a:lnTo>
                  <a:pt x="29765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5" name="Google Shape;395;p26"/>
          <p:cNvSpPr/>
          <p:nvPr/>
        </p:nvSpPr>
        <p:spPr>
          <a:xfrm>
            <a:off x="4450884" y="5746327"/>
            <a:ext cx="435769" cy="311944"/>
          </a:xfrm>
          <a:custGeom>
            <a:rect b="b" l="l" r="r" t="t"/>
            <a:pathLst>
              <a:path extrusionOk="0" h="311944" w="435769">
                <a:moveTo>
                  <a:pt x="435769" y="2381"/>
                </a:moveTo>
                <a:lnTo>
                  <a:pt x="114300" y="0"/>
                </a:lnTo>
                <a:lnTo>
                  <a:pt x="90487" y="69056"/>
                </a:lnTo>
                <a:lnTo>
                  <a:pt x="11906" y="109538"/>
                </a:lnTo>
                <a:lnTo>
                  <a:pt x="0" y="135731"/>
                </a:lnTo>
                <a:lnTo>
                  <a:pt x="40481" y="166688"/>
                </a:lnTo>
                <a:lnTo>
                  <a:pt x="52387" y="221456"/>
                </a:lnTo>
                <a:lnTo>
                  <a:pt x="69056" y="219075"/>
                </a:lnTo>
                <a:lnTo>
                  <a:pt x="88106" y="226219"/>
                </a:lnTo>
                <a:lnTo>
                  <a:pt x="114300" y="221456"/>
                </a:lnTo>
                <a:lnTo>
                  <a:pt x="123825" y="242888"/>
                </a:lnTo>
                <a:lnTo>
                  <a:pt x="133350" y="235744"/>
                </a:lnTo>
                <a:lnTo>
                  <a:pt x="159544" y="250031"/>
                </a:lnTo>
                <a:lnTo>
                  <a:pt x="209550" y="240506"/>
                </a:lnTo>
                <a:lnTo>
                  <a:pt x="216694" y="257175"/>
                </a:lnTo>
                <a:lnTo>
                  <a:pt x="230981" y="259556"/>
                </a:lnTo>
                <a:lnTo>
                  <a:pt x="264319" y="311944"/>
                </a:lnTo>
                <a:lnTo>
                  <a:pt x="273844" y="311944"/>
                </a:lnTo>
                <a:lnTo>
                  <a:pt x="304800" y="300038"/>
                </a:lnTo>
                <a:lnTo>
                  <a:pt x="435769"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6" name="Google Shape;396;p26"/>
          <p:cNvSpPr/>
          <p:nvPr/>
        </p:nvSpPr>
        <p:spPr>
          <a:xfrm>
            <a:off x="4781878" y="5465340"/>
            <a:ext cx="297656" cy="280987"/>
          </a:xfrm>
          <a:custGeom>
            <a:rect b="b" l="l" r="r" t="t"/>
            <a:pathLst>
              <a:path extrusionOk="0" h="280987" w="297656">
                <a:moveTo>
                  <a:pt x="278606" y="0"/>
                </a:moveTo>
                <a:lnTo>
                  <a:pt x="0" y="2381"/>
                </a:lnTo>
                <a:lnTo>
                  <a:pt x="11906" y="21431"/>
                </a:lnTo>
                <a:lnTo>
                  <a:pt x="19050" y="64293"/>
                </a:lnTo>
                <a:lnTo>
                  <a:pt x="35718" y="66675"/>
                </a:lnTo>
                <a:lnTo>
                  <a:pt x="38100" y="119062"/>
                </a:lnTo>
                <a:lnTo>
                  <a:pt x="57150" y="123825"/>
                </a:lnTo>
                <a:lnTo>
                  <a:pt x="66675" y="280987"/>
                </a:lnTo>
                <a:lnTo>
                  <a:pt x="297656" y="278606"/>
                </a:lnTo>
                <a:lnTo>
                  <a:pt x="27860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7" name="Google Shape;397;p26"/>
          <p:cNvSpPr/>
          <p:nvPr/>
        </p:nvSpPr>
        <p:spPr>
          <a:xfrm>
            <a:off x="4560421" y="5408190"/>
            <a:ext cx="283369" cy="342900"/>
          </a:xfrm>
          <a:custGeom>
            <a:rect b="b" l="l" r="r" t="t"/>
            <a:pathLst>
              <a:path extrusionOk="0" h="342900" w="283369">
                <a:moveTo>
                  <a:pt x="233363" y="21431"/>
                </a:moveTo>
                <a:lnTo>
                  <a:pt x="204788" y="2381"/>
                </a:lnTo>
                <a:lnTo>
                  <a:pt x="190500" y="2381"/>
                </a:lnTo>
                <a:lnTo>
                  <a:pt x="178594" y="21431"/>
                </a:lnTo>
                <a:lnTo>
                  <a:pt x="176213" y="7143"/>
                </a:lnTo>
                <a:lnTo>
                  <a:pt x="80963" y="0"/>
                </a:lnTo>
                <a:cubicBezTo>
                  <a:pt x="81757" y="19050"/>
                  <a:pt x="82550" y="38100"/>
                  <a:pt x="83344" y="57150"/>
                </a:cubicBezTo>
                <a:lnTo>
                  <a:pt x="0" y="59531"/>
                </a:lnTo>
                <a:lnTo>
                  <a:pt x="7144" y="342900"/>
                </a:lnTo>
                <a:lnTo>
                  <a:pt x="280988" y="338137"/>
                </a:lnTo>
                <a:cubicBezTo>
                  <a:pt x="281782" y="287337"/>
                  <a:pt x="282575" y="236537"/>
                  <a:pt x="283369" y="185737"/>
                </a:cubicBezTo>
                <a:lnTo>
                  <a:pt x="254794" y="183356"/>
                </a:lnTo>
                <a:lnTo>
                  <a:pt x="254794" y="128587"/>
                </a:lnTo>
                <a:lnTo>
                  <a:pt x="242888" y="128587"/>
                </a:lnTo>
                <a:lnTo>
                  <a:pt x="233363" y="2143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8" name="Google Shape;398;p26"/>
          <p:cNvSpPr/>
          <p:nvPr/>
        </p:nvSpPr>
        <p:spPr>
          <a:xfrm>
            <a:off x="4636621" y="5005758"/>
            <a:ext cx="297657" cy="464344"/>
          </a:xfrm>
          <a:custGeom>
            <a:rect b="b" l="l" r="r" t="t"/>
            <a:pathLst>
              <a:path extrusionOk="0" h="464344" w="297657">
                <a:moveTo>
                  <a:pt x="292894" y="0"/>
                </a:moveTo>
                <a:lnTo>
                  <a:pt x="0" y="9525"/>
                </a:lnTo>
                <a:lnTo>
                  <a:pt x="2382" y="407194"/>
                </a:lnTo>
                <a:lnTo>
                  <a:pt x="100013" y="409575"/>
                </a:lnTo>
                <a:lnTo>
                  <a:pt x="102394" y="428625"/>
                </a:lnTo>
                <a:lnTo>
                  <a:pt x="111919" y="409575"/>
                </a:lnTo>
                <a:lnTo>
                  <a:pt x="130969" y="411957"/>
                </a:lnTo>
                <a:lnTo>
                  <a:pt x="152400" y="423863"/>
                </a:lnTo>
                <a:lnTo>
                  <a:pt x="161925" y="464344"/>
                </a:lnTo>
                <a:lnTo>
                  <a:pt x="297657" y="457200"/>
                </a:lnTo>
                <a:cubicBezTo>
                  <a:pt x="296069" y="304800"/>
                  <a:pt x="294482" y="152400"/>
                  <a:pt x="292894"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399" name="Google Shape;399;p26"/>
          <p:cNvSpPr/>
          <p:nvPr/>
        </p:nvSpPr>
        <p:spPr>
          <a:xfrm>
            <a:off x="4308009" y="5448671"/>
            <a:ext cx="257175" cy="419100"/>
          </a:xfrm>
          <a:custGeom>
            <a:rect b="b" l="l" r="r" t="t"/>
            <a:pathLst>
              <a:path extrusionOk="0" h="419100" w="257175">
                <a:moveTo>
                  <a:pt x="252412" y="21431"/>
                </a:moveTo>
                <a:lnTo>
                  <a:pt x="61912" y="23812"/>
                </a:lnTo>
                <a:lnTo>
                  <a:pt x="42862" y="0"/>
                </a:lnTo>
                <a:lnTo>
                  <a:pt x="0" y="23812"/>
                </a:lnTo>
                <a:lnTo>
                  <a:pt x="9525" y="95250"/>
                </a:lnTo>
                <a:lnTo>
                  <a:pt x="9525" y="100012"/>
                </a:lnTo>
                <a:lnTo>
                  <a:pt x="16669" y="121444"/>
                </a:lnTo>
                <a:lnTo>
                  <a:pt x="4762" y="154781"/>
                </a:lnTo>
                <a:lnTo>
                  <a:pt x="30956" y="190500"/>
                </a:lnTo>
                <a:lnTo>
                  <a:pt x="33337" y="209550"/>
                </a:lnTo>
                <a:lnTo>
                  <a:pt x="66675" y="219075"/>
                </a:lnTo>
                <a:lnTo>
                  <a:pt x="73819" y="247650"/>
                </a:lnTo>
                <a:lnTo>
                  <a:pt x="97631" y="254794"/>
                </a:lnTo>
                <a:lnTo>
                  <a:pt x="114300" y="295275"/>
                </a:lnTo>
                <a:lnTo>
                  <a:pt x="138112" y="371475"/>
                </a:lnTo>
                <a:lnTo>
                  <a:pt x="157162" y="419100"/>
                </a:lnTo>
                <a:lnTo>
                  <a:pt x="235744" y="371475"/>
                </a:lnTo>
                <a:lnTo>
                  <a:pt x="257175" y="302419"/>
                </a:lnTo>
                <a:cubicBezTo>
                  <a:pt x="255587" y="208756"/>
                  <a:pt x="254000" y="115094"/>
                  <a:pt x="252412" y="21431"/>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0" name="Google Shape;400;p26"/>
          <p:cNvSpPr/>
          <p:nvPr/>
        </p:nvSpPr>
        <p:spPr>
          <a:xfrm>
            <a:off x="3988921" y="4943846"/>
            <a:ext cx="654844" cy="535781"/>
          </a:xfrm>
          <a:custGeom>
            <a:rect b="b" l="l" r="r" t="t"/>
            <a:pathLst>
              <a:path extrusionOk="0" h="535781" w="654844">
                <a:moveTo>
                  <a:pt x="642938" y="73819"/>
                </a:moveTo>
                <a:lnTo>
                  <a:pt x="347663" y="88106"/>
                </a:lnTo>
                <a:cubicBezTo>
                  <a:pt x="348457" y="61912"/>
                  <a:pt x="349250" y="35719"/>
                  <a:pt x="350044" y="9525"/>
                </a:cubicBezTo>
                <a:lnTo>
                  <a:pt x="0" y="0"/>
                </a:lnTo>
                <a:lnTo>
                  <a:pt x="0" y="47625"/>
                </a:lnTo>
                <a:lnTo>
                  <a:pt x="26194" y="61912"/>
                </a:lnTo>
                <a:lnTo>
                  <a:pt x="33338" y="97631"/>
                </a:lnTo>
                <a:lnTo>
                  <a:pt x="66675" y="109537"/>
                </a:lnTo>
                <a:lnTo>
                  <a:pt x="69057" y="140494"/>
                </a:lnTo>
                <a:lnTo>
                  <a:pt x="88107" y="157162"/>
                </a:lnTo>
                <a:lnTo>
                  <a:pt x="83344" y="188119"/>
                </a:lnTo>
                <a:lnTo>
                  <a:pt x="92869" y="207169"/>
                </a:lnTo>
                <a:lnTo>
                  <a:pt x="100013" y="230981"/>
                </a:lnTo>
                <a:lnTo>
                  <a:pt x="119063" y="247650"/>
                </a:lnTo>
                <a:lnTo>
                  <a:pt x="140494" y="240506"/>
                </a:lnTo>
                <a:lnTo>
                  <a:pt x="154782" y="264319"/>
                </a:lnTo>
                <a:lnTo>
                  <a:pt x="166688" y="269081"/>
                </a:lnTo>
                <a:lnTo>
                  <a:pt x="180975" y="297656"/>
                </a:lnTo>
                <a:lnTo>
                  <a:pt x="207169" y="300037"/>
                </a:lnTo>
                <a:lnTo>
                  <a:pt x="233363" y="314325"/>
                </a:lnTo>
                <a:lnTo>
                  <a:pt x="250032" y="311944"/>
                </a:lnTo>
                <a:lnTo>
                  <a:pt x="280988" y="321469"/>
                </a:lnTo>
                <a:lnTo>
                  <a:pt x="280988" y="345281"/>
                </a:lnTo>
                <a:lnTo>
                  <a:pt x="280988" y="385762"/>
                </a:lnTo>
                <a:lnTo>
                  <a:pt x="302419" y="388144"/>
                </a:lnTo>
                <a:lnTo>
                  <a:pt x="297657" y="416719"/>
                </a:lnTo>
                <a:lnTo>
                  <a:pt x="295275" y="445294"/>
                </a:lnTo>
                <a:lnTo>
                  <a:pt x="300038" y="464344"/>
                </a:lnTo>
                <a:lnTo>
                  <a:pt x="280988" y="490537"/>
                </a:lnTo>
                <a:lnTo>
                  <a:pt x="300038" y="500062"/>
                </a:lnTo>
                <a:lnTo>
                  <a:pt x="307182" y="528637"/>
                </a:lnTo>
                <a:lnTo>
                  <a:pt x="316707" y="535781"/>
                </a:lnTo>
                <a:lnTo>
                  <a:pt x="364332" y="509587"/>
                </a:lnTo>
                <a:lnTo>
                  <a:pt x="385763" y="526256"/>
                </a:lnTo>
                <a:lnTo>
                  <a:pt x="654844" y="519112"/>
                </a:lnTo>
                <a:lnTo>
                  <a:pt x="642938" y="7381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1" name="Google Shape;401;p26"/>
          <p:cNvSpPr/>
          <p:nvPr/>
        </p:nvSpPr>
        <p:spPr>
          <a:xfrm>
            <a:off x="4879509" y="4605708"/>
            <a:ext cx="278606" cy="400050"/>
          </a:xfrm>
          <a:custGeom>
            <a:rect b="b" l="l" r="r" t="t"/>
            <a:pathLst>
              <a:path extrusionOk="0" h="395288" w="278606">
                <a:moveTo>
                  <a:pt x="164306" y="52388"/>
                </a:moveTo>
                <a:lnTo>
                  <a:pt x="121444" y="73819"/>
                </a:lnTo>
                <a:lnTo>
                  <a:pt x="278606" y="350044"/>
                </a:lnTo>
                <a:lnTo>
                  <a:pt x="230981" y="388144"/>
                </a:lnTo>
                <a:lnTo>
                  <a:pt x="9525" y="395288"/>
                </a:lnTo>
                <a:lnTo>
                  <a:pt x="0" y="90488"/>
                </a:lnTo>
                <a:lnTo>
                  <a:pt x="111919" y="0"/>
                </a:lnTo>
                <a:lnTo>
                  <a:pt x="164306" y="5238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2" name="Google Shape;402;p26"/>
          <p:cNvSpPr/>
          <p:nvPr/>
        </p:nvSpPr>
        <p:spPr>
          <a:xfrm>
            <a:off x="4953328" y="4339008"/>
            <a:ext cx="314325" cy="335757"/>
          </a:xfrm>
          <a:custGeom>
            <a:rect b="b" l="l" r="r" t="t"/>
            <a:pathLst>
              <a:path extrusionOk="0" h="335757" w="314325">
                <a:moveTo>
                  <a:pt x="226218" y="0"/>
                </a:moveTo>
                <a:lnTo>
                  <a:pt x="0" y="216694"/>
                </a:lnTo>
                <a:lnTo>
                  <a:pt x="95250" y="319088"/>
                </a:lnTo>
                <a:lnTo>
                  <a:pt x="130968" y="304800"/>
                </a:lnTo>
                <a:lnTo>
                  <a:pt x="147637" y="309563"/>
                </a:lnTo>
                <a:lnTo>
                  <a:pt x="166687" y="323850"/>
                </a:lnTo>
                <a:lnTo>
                  <a:pt x="214312" y="335757"/>
                </a:lnTo>
                <a:lnTo>
                  <a:pt x="314325" y="235744"/>
                </a:lnTo>
                <a:lnTo>
                  <a:pt x="223837" y="130969"/>
                </a:lnTo>
                <a:lnTo>
                  <a:pt x="280987" y="71438"/>
                </a:lnTo>
                <a:lnTo>
                  <a:pt x="22621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3" name="Google Shape;403;p26"/>
          <p:cNvSpPr/>
          <p:nvPr/>
        </p:nvSpPr>
        <p:spPr>
          <a:xfrm>
            <a:off x="5112872" y="3998489"/>
            <a:ext cx="354806" cy="409576"/>
          </a:xfrm>
          <a:custGeom>
            <a:rect b="b" l="l" r="r" t="t"/>
            <a:pathLst>
              <a:path extrusionOk="0" h="409576" w="354806">
                <a:moveTo>
                  <a:pt x="266699" y="0"/>
                </a:moveTo>
                <a:lnTo>
                  <a:pt x="126206" y="104776"/>
                </a:lnTo>
                <a:lnTo>
                  <a:pt x="102393" y="95251"/>
                </a:lnTo>
                <a:lnTo>
                  <a:pt x="0" y="269081"/>
                </a:lnTo>
                <a:lnTo>
                  <a:pt x="128587" y="409576"/>
                </a:lnTo>
                <a:lnTo>
                  <a:pt x="304799" y="247651"/>
                </a:lnTo>
                <a:lnTo>
                  <a:pt x="323849" y="119063"/>
                </a:lnTo>
                <a:lnTo>
                  <a:pt x="354806" y="83344"/>
                </a:lnTo>
                <a:lnTo>
                  <a:pt x="266699"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4" name="Google Shape;404;p26"/>
          <p:cNvSpPr/>
          <p:nvPr/>
        </p:nvSpPr>
        <p:spPr>
          <a:xfrm>
            <a:off x="5186689" y="3642493"/>
            <a:ext cx="326231" cy="369093"/>
          </a:xfrm>
          <a:custGeom>
            <a:rect b="b" l="l" r="r" t="t"/>
            <a:pathLst>
              <a:path extrusionOk="0" h="369093" w="326231">
                <a:moveTo>
                  <a:pt x="147637" y="0"/>
                </a:moveTo>
                <a:lnTo>
                  <a:pt x="292893" y="80962"/>
                </a:lnTo>
                <a:lnTo>
                  <a:pt x="326231" y="211931"/>
                </a:lnTo>
                <a:lnTo>
                  <a:pt x="309562" y="233362"/>
                </a:lnTo>
                <a:lnTo>
                  <a:pt x="190500" y="369093"/>
                </a:lnTo>
                <a:lnTo>
                  <a:pt x="0" y="207168"/>
                </a:lnTo>
                <a:lnTo>
                  <a:pt x="85725" y="126206"/>
                </a:lnTo>
                <a:lnTo>
                  <a:pt x="14763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5" name="Google Shape;405;p26"/>
          <p:cNvSpPr/>
          <p:nvPr/>
        </p:nvSpPr>
        <p:spPr>
          <a:xfrm>
            <a:off x="5086678" y="3841327"/>
            <a:ext cx="280987" cy="257175"/>
          </a:xfrm>
          <a:custGeom>
            <a:rect b="b" l="l" r="r" t="t"/>
            <a:pathLst>
              <a:path extrusionOk="0" h="257175" w="280987">
                <a:moveTo>
                  <a:pt x="109537" y="0"/>
                </a:moveTo>
                <a:lnTo>
                  <a:pt x="61912" y="61913"/>
                </a:lnTo>
                <a:lnTo>
                  <a:pt x="0" y="116681"/>
                </a:lnTo>
                <a:lnTo>
                  <a:pt x="7143" y="138113"/>
                </a:lnTo>
                <a:lnTo>
                  <a:pt x="21431" y="135731"/>
                </a:lnTo>
                <a:lnTo>
                  <a:pt x="26193" y="152400"/>
                </a:lnTo>
                <a:lnTo>
                  <a:pt x="26193" y="164306"/>
                </a:lnTo>
                <a:lnTo>
                  <a:pt x="50006" y="190500"/>
                </a:lnTo>
                <a:lnTo>
                  <a:pt x="54768" y="211931"/>
                </a:lnTo>
                <a:lnTo>
                  <a:pt x="69056" y="228600"/>
                </a:lnTo>
                <a:lnTo>
                  <a:pt x="90487" y="235744"/>
                </a:lnTo>
                <a:lnTo>
                  <a:pt x="109537" y="240506"/>
                </a:lnTo>
                <a:lnTo>
                  <a:pt x="142875" y="257175"/>
                </a:lnTo>
                <a:lnTo>
                  <a:pt x="154781" y="257175"/>
                </a:lnTo>
                <a:lnTo>
                  <a:pt x="209550" y="221456"/>
                </a:lnTo>
                <a:lnTo>
                  <a:pt x="280987" y="169069"/>
                </a:lnTo>
                <a:lnTo>
                  <a:pt x="10953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6" name="Google Shape;406;p26"/>
          <p:cNvSpPr/>
          <p:nvPr/>
        </p:nvSpPr>
        <p:spPr>
          <a:xfrm>
            <a:off x="4839028" y="4231852"/>
            <a:ext cx="335756" cy="323850"/>
          </a:xfrm>
          <a:custGeom>
            <a:rect b="b" l="l" r="r" t="t"/>
            <a:pathLst>
              <a:path extrusionOk="0" h="323850" w="335756">
                <a:moveTo>
                  <a:pt x="123825" y="0"/>
                </a:moveTo>
                <a:lnTo>
                  <a:pt x="169068" y="28575"/>
                </a:lnTo>
                <a:lnTo>
                  <a:pt x="269081" y="28575"/>
                </a:lnTo>
                <a:lnTo>
                  <a:pt x="266700" y="35719"/>
                </a:lnTo>
                <a:lnTo>
                  <a:pt x="335756" y="121444"/>
                </a:lnTo>
                <a:lnTo>
                  <a:pt x="102393" y="323850"/>
                </a:lnTo>
                <a:lnTo>
                  <a:pt x="0" y="190500"/>
                </a:lnTo>
                <a:lnTo>
                  <a:pt x="12382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7" name="Google Shape;407;p26"/>
          <p:cNvSpPr/>
          <p:nvPr/>
        </p:nvSpPr>
        <p:spPr>
          <a:xfrm>
            <a:off x="4879509" y="3977058"/>
            <a:ext cx="333375" cy="278607"/>
          </a:xfrm>
          <a:custGeom>
            <a:rect b="b" l="l" r="r" t="t"/>
            <a:pathLst>
              <a:path extrusionOk="0" h="278607" w="333375">
                <a:moveTo>
                  <a:pt x="333375" y="111919"/>
                </a:moveTo>
                <a:lnTo>
                  <a:pt x="238125" y="276225"/>
                </a:lnTo>
                <a:lnTo>
                  <a:pt x="119062" y="278607"/>
                </a:lnTo>
                <a:lnTo>
                  <a:pt x="78581" y="259557"/>
                </a:lnTo>
                <a:lnTo>
                  <a:pt x="97631" y="219075"/>
                </a:lnTo>
                <a:lnTo>
                  <a:pt x="69056" y="216694"/>
                </a:lnTo>
                <a:lnTo>
                  <a:pt x="64294" y="202407"/>
                </a:lnTo>
                <a:lnTo>
                  <a:pt x="52387" y="195263"/>
                </a:lnTo>
                <a:lnTo>
                  <a:pt x="42862" y="188119"/>
                </a:lnTo>
                <a:lnTo>
                  <a:pt x="16669" y="180975"/>
                </a:lnTo>
                <a:lnTo>
                  <a:pt x="0" y="150019"/>
                </a:lnTo>
                <a:lnTo>
                  <a:pt x="47625" y="119063"/>
                </a:lnTo>
                <a:lnTo>
                  <a:pt x="104775" y="97632"/>
                </a:lnTo>
                <a:lnTo>
                  <a:pt x="150019" y="66675"/>
                </a:lnTo>
                <a:lnTo>
                  <a:pt x="173831" y="33338"/>
                </a:lnTo>
                <a:lnTo>
                  <a:pt x="209550" y="0"/>
                </a:lnTo>
                <a:lnTo>
                  <a:pt x="219075" y="2382"/>
                </a:lnTo>
                <a:lnTo>
                  <a:pt x="228600" y="2382"/>
                </a:lnTo>
                <a:lnTo>
                  <a:pt x="238125" y="28575"/>
                </a:lnTo>
                <a:lnTo>
                  <a:pt x="252412" y="57150"/>
                </a:lnTo>
                <a:lnTo>
                  <a:pt x="271462" y="85725"/>
                </a:lnTo>
                <a:lnTo>
                  <a:pt x="333375" y="11191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8" name="Google Shape;408;p26"/>
          <p:cNvSpPr/>
          <p:nvPr/>
        </p:nvSpPr>
        <p:spPr>
          <a:xfrm>
            <a:off x="4646145" y="4686671"/>
            <a:ext cx="254794" cy="326231"/>
          </a:xfrm>
          <a:custGeom>
            <a:rect b="b" l="l" r="r" t="t"/>
            <a:pathLst>
              <a:path extrusionOk="0" h="326231" w="254794">
                <a:moveTo>
                  <a:pt x="240507" y="2381"/>
                </a:moveTo>
                <a:lnTo>
                  <a:pt x="7144" y="0"/>
                </a:lnTo>
                <a:lnTo>
                  <a:pt x="2381" y="185738"/>
                </a:lnTo>
                <a:cubicBezTo>
                  <a:pt x="2381" y="195263"/>
                  <a:pt x="2382" y="204787"/>
                  <a:pt x="2382" y="214312"/>
                </a:cubicBezTo>
                <a:lnTo>
                  <a:pt x="0" y="326231"/>
                </a:lnTo>
                <a:lnTo>
                  <a:pt x="242888" y="316706"/>
                </a:lnTo>
                <a:lnTo>
                  <a:pt x="254794" y="228600"/>
                </a:lnTo>
                <a:lnTo>
                  <a:pt x="240507"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09" name="Google Shape;409;p26"/>
          <p:cNvSpPr/>
          <p:nvPr/>
        </p:nvSpPr>
        <p:spPr>
          <a:xfrm>
            <a:off x="4338965" y="4693814"/>
            <a:ext cx="316706" cy="338137"/>
          </a:xfrm>
          <a:custGeom>
            <a:rect b="b" l="l" r="r" t="t"/>
            <a:pathLst>
              <a:path extrusionOk="0" h="338137" w="316706">
                <a:moveTo>
                  <a:pt x="316706" y="0"/>
                </a:moveTo>
                <a:lnTo>
                  <a:pt x="9525" y="7143"/>
                </a:lnTo>
                <a:lnTo>
                  <a:pt x="9525" y="230981"/>
                </a:lnTo>
                <a:lnTo>
                  <a:pt x="7144" y="261937"/>
                </a:lnTo>
                <a:lnTo>
                  <a:pt x="0" y="338137"/>
                </a:lnTo>
                <a:cubicBezTo>
                  <a:pt x="98425" y="331787"/>
                  <a:pt x="203994" y="330199"/>
                  <a:pt x="302419" y="323849"/>
                </a:cubicBezTo>
                <a:cubicBezTo>
                  <a:pt x="303213" y="218280"/>
                  <a:pt x="315912" y="105569"/>
                  <a:pt x="316706"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0" name="Google Shape;410;p26"/>
          <p:cNvSpPr/>
          <p:nvPr/>
        </p:nvSpPr>
        <p:spPr>
          <a:xfrm>
            <a:off x="3981778" y="4696196"/>
            <a:ext cx="364331" cy="252412"/>
          </a:xfrm>
          <a:custGeom>
            <a:rect b="b" l="l" r="r" t="t"/>
            <a:pathLst>
              <a:path extrusionOk="0" h="252412" w="364331">
                <a:moveTo>
                  <a:pt x="359568" y="0"/>
                </a:moveTo>
                <a:lnTo>
                  <a:pt x="0" y="2381"/>
                </a:lnTo>
                <a:lnTo>
                  <a:pt x="0" y="252412"/>
                </a:lnTo>
                <a:lnTo>
                  <a:pt x="11906" y="252412"/>
                </a:lnTo>
                <a:lnTo>
                  <a:pt x="364331" y="250031"/>
                </a:lnTo>
                <a:cubicBezTo>
                  <a:pt x="362743" y="166687"/>
                  <a:pt x="361156" y="83344"/>
                  <a:pt x="359568"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1" name="Google Shape;411;p26"/>
          <p:cNvSpPr/>
          <p:nvPr/>
        </p:nvSpPr>
        <p:spPr>
          <a:xfrm>
            <a:off x="3719840" y="4439021"/>
            <a:ext cx="259556" cy="516731"/>
          </a:xfrm>
          <a:custGeom>
            <a:rect b="b" l="l" r="r" t="t"/>
            <a:pathLst>
              <a:path extrusionOk="0" h="516731" w="259556">
                <a:moveTo>
                  <a:pt x="2381" y="2381"/>
                </a:moveTo>
                <a:lnTo>
                  <a:pt x="257175" y="0"/>
                </a:lnTo>
                <a:cubicBezTo>
                  <a:pt x="257969" y="170656"/>
                  <a:pt x="258762" y="341313"/>
                  <a:pt x="259556" y="511969"/>
                </a:cubicBezTo>
                <a:lnTo>
                  <a:pt x="226219" y="516731"/>
                </a:lnTo>
                <a:lnTo>
                  <a:pt x="209550" y="485775"/>
                </a:lnTo>
                <a:lnTo>
                  <a:pt x="188119" y="481012"/>
                </a:lnTo>
                <a:lnTo>
                  <a:pt x="173831" y="452437"/>
                </a:lnTo>
                <a:lnTo>
                  <a:pt x="169069" y="416719"/>
                </a:lnTo>
                <a:lnTo>
                  <a:pt x="142875" y="400050"/>
                </a:lnTo>
                <a:lnTo>
                  <a:pt x="150019" y="376237"/>
                </a:lnTo>
                <a:lnTo>
                  <a:pt x="142875" y="352425"/>
                </a:lnTo>
                <a:lnTo>
                  <a:pt x="159544" y="326231"/>
                </a:lnTo>
                <a:lnTo>
                  <a:pt x="123825" y="316706"/>
                </a:lnTo>
                <a:lnTo>
                  <a:pt x="123825" y="285750"/>
                </a:lnTo>
                <a:lnTo>
                  <a:pt x="100013" y="276225"/>
                </a:lnTo>
                <a:lnTo>
                  <a:pt x="97631" y="254794"/>
                </a:lnTo>
                <a:lnTo>
                  <a:pt x="59531" y="242887"/>
                </a:lnTo>
                <a:lnTo>
                  <a:pt x="69056" y="183356"/>
                </a:lnTo>
                <a:lnTo>
                  <a:pt x="47625" y="176212"/>
                </a:lnTo>
                <a:lnTo>
                  <a:pt x="42863" y="157162"/>
                </a:lnTo>
                <a:lnTo>
                  <a:pt x="35719" y="140494"/>
                </a:lnTo>
                <a:lnTo>
                  <a:pt x="16669" y="104775"/>
                </a:lnTo>
                <a:lnTo>
                  <a:pt x="0" y="95250"/>
                </a:lnTo>
                <a:lnTo>
                  <a:pt x="0" y="57150"/>
                </a:lnTo>
                <a:cubicBezTo>
                  <a:pt x="794" y="38894"/>
                  <a:pt x="1587" y="20637"/>
                  <a:pt x="2381" y="2381"/>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2" name="Google Shape;412;p26"/>
          <p:cNvSpPr/>
          <p:nvPr/>
        </p:nvSpPr>
        <p:spPr>
          <a:xfrm>
            <a:off x="3984160" y="4441402"/>
            <a:ext cx="357188" cy="257175"/>
          </a:xfrm>
          <a:custGeom>
            <a:rect b="b" l="l" r="r" t="t"/>
            <a:pathLst>
              <a:path extrusionOk="0" h="257175" w="357188">
                <a:moveTo>
                  <a:pt x="357188" y="0"/>
                </a:moveTo>
                <a:lnTo>
                  <a:pt x="0" y="0"/>
                </a:lnTo>
                <a:lnTo>
                  <a:pt x="0" y="257175"/>
                </a:lnTo>
                <a:lnTo>
                  <a:pt x="352425" y="254794"/>
                </a:lnTo>
                <a:cubicBezTo>
                  <a:pt x="354013" y="169863"/>
                  <a:pt x="355600" y="84931"/>
                  <a:pt x="357188"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3" name="Google Shape;413;p26"/>
          <p:cNvSpPr/>
          <p:nvPr/>
        </p:nvSpPr>
        <p:spPr>
          <a:xfrm>
            <a:off x="4338965" y="4434258"/>
            <a:ext cx="302419" cy="264319"/>
          </a:xfrm>
          <a:custGeom>
            <a:rect b="b" l="l" r="r" t="t"/>
            <a:pathLst>
              <a:path extrusionOk="0" h="264319" w="302419">
                <a:moveTo>
                  <a:pt x="300037" y="0"/>
                </a:moveTo>
                <a:lnTo>
                  <a:pt x="0" y="2382"/>
                </a:lnTo>
                <a:cubicBezTo>
                  <a:pt x="1588" y="89694"/>
                  <a:pt x="3175" y="177007"/>
                  <a:pt x="4763" y="264319"/>
                </a:cubicBezTo>
                <a:lnTo>
                  <a:pt x="302419" y="257175"/>
                </a:lnTo>
                <a:lnTo>
                  <a:pt x="30003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4" name="Google Shape;414;p26"/>
          <p:cNvSpPr/>
          <p:nvPr/>
        </p:nvSpPr>
        <p:spPr>
          <a:xfrm>
            <a:off x="4634240" y="4339008"/>
            <a:ext cx="357188" cy="357188"/>
          </a:xfrm>
          <a:custGeom>
            <a:rect b="b" l="l" r="r" t="t"/>
            <a:pathLst>
              <a:path extrusionOk="0" h="357188" w="357188">
                <a:moveTo>
                  <a:pt x="0" y="0"/>
                </a:moveTo>
                <a:lnTo>
                  <a:pt x="14288" y="357188"/>
                </a:lnTo>
                <a:lnTo>
                  <a:pt x="247650" y="352425"/>
                </a:lnTo>
                <a:lnTo>
                  <a:pt x="357188" y="266700"/>
                </a:lnTo>
                <a:lnTo>
                  <a:pt x="204788" y="76200"/>
                </a:lnTo>
                <a:lnTo>
                  <a:pt x="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5" name="Google Shape;415;p26"/>
          <p:cNvSpPr/>
          <p:nvPr/>
        </p:nvSpPr>
        <p:spPr>
          <a:xfrm>
            <a:off x="4622334" y="4041352"/>
            <a:ext cx="352425" cy="378619"/>
          </a:xfrm>
          <a:custGeom>
            <a:rect b="b" l="l" r="r" t="t"/>
            <a:pathLst>
              <a:path extrusionOk="0" h="378619" w="352425">
                <a:moveTo>
                  <a:pt x="352425" y="164306"/>
                </a:moveTo>
                <a:lnTo>
                  <a:pt x="216694" y="378619"/>
                </a:lnTo>
                <a:lnTo>
                  <a:pt x="16669" y="297656"/>
                </a:lnTo>
                <a:lnTo>
                  <a:pt x="0" y="59531"/>
                </a:lnTo>
                <a:lnTo>
                  <a:pt x="14287" y="19050"/>
                </a:lnTo>
                <a:lnTo>
                  <a:pt x="57150" y="21431"/>
                </a:lnTo>
                <a:lnTo>
                  <a:pt x="69056" y="7144"/>
                </a:lnTo>
                <a:lnTo>
                  <a:pt x="123825" y="7144"/>
                </a:lnTo>
                <a:lnTo>
                  <a:pt x="145256" y="0"/>
                </a:lnTo>
                <a:lnTo>
                  <a:pt x="190500" y="21431"/>
                </a:lnTo>
                <a:lnTo>
                  <a:pt x="200025" y="7144"/>
                </a:lnTo>
                <a:lnTo>
                  <a:pt x="200025" y="7144"/>
                </a:lnTo>
                <a:lnTo>
                  <a:pt x="230981" y="16669"/>
                </a:lnTo>
                <a:lnTo>
                  <a:pt x="228600" y="40481"/>
                </a:lnTo>
                <a:lnTo>
                  <a:pt x="228600" y="59531"/>
                </a:lnTo>
                <a:lnTo>
                  <a:pt x="245269" y="66675"/>
                </a:lnTo>
                <a:lnTo>
                  <a:pt x="245269" y="85725"/>
                </a:lnTo>
                <a:lnTo>
                  <a:pt x="264319" y="90488"/>
                </a:lnTo>
                <a:lnTo>
                  <a:pt x="271462" y="114300"/>
                </a:lnTo>
                <a:lnTo>
                  <a:pt x="309562" y="123825"/>
                </a:lnTo>
                <a:lnTo>
                  <a:pt x="352425" y="164306"/>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6" name="Google Shape;416;p26"/>
          <p:cNvSpPr/>
          <p:nvPr/>
        </p:nvSpPr>
        <p:spPr>
          <a:xfrm>
            <a:off x="4712821" y="3879427"/>
            <a:ext cx="316707" cy="247650"/>
          </a:xfrm>
          <a:custGeom>
            <a:rect b="b" l="l" r="r" t="t"/>
            <a:pathLst>
              <a:path extrusionOk="0" h="247650" w="316707">
                <a:moveTo>
                  <a:pt x="316707" y="152400"/>
                </a:moveTo>
                <a:lnTo>
                  <a:pt x="295275" y="104775"/>
                </a:lnTo>
                <a:lnTo>
                  <a:pt x="169069" y="0"/>
                </a:lnTo>
                <a:lnTo>
                  <a:pt x="0" y="164306"/>
                </a:lnTo>
                <a:lnTo>
                  <a:pt x="45244" y="171451"/>
                </a:lnTo>
                <a:lnTo>
                  <a:pt x="109538" y="176213"/>
                </a:lnTo>
                <a:lnTo>
                  <a:pt x="114300" y="161925"/>
                </a:lnTo>
                <a:lnTo>
                  <a:pt x="128588" y="173831"/>
                </a:lnTo>
                <a:lnTo>
                  <a:pt x="150019" y="173831"/>
                </a:lnTo>
                <a:lnTo>
                  <a:pt x="140494" y="192881"/>
                </a:lnTo>
                <a:lnTo>
                  <a:pt x="140494" y="223838"/>
                </a:lnTo>
                <a:lnTo>
                  <a:pt x="157163" y="226219"/>
                </a:lnTo>
                <a:lnTo>
                  <a:pt x="161925" y="247650"/>
                </a:lnTo>
                <a:lnTo>
                  <a:pt x="197644" y="226219"/>
                </a:lnTo>
                <a:cubicBezTo>
                  <a:pt x="254001" y="201613"/>
                  <a:pt x="277019" y="177006"/>
                  <a:pt x="316707" y="15240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7" name="Google Shape;417;p26"/>
          <p:cNvSpPr/>
          <p:nvPr/>
        </p:nvSpPr>
        <p:spPr>
          <a:xfrm>
            <a:off x="4874746" y="3686546"/>
            <a:ext cx="302419" cy="340519"/>
          </a:xfrm>
          <a:custGeom>
            <a:rect b="b" l="l" r="r" t="t"/>
            <a:pathLst>
              <a:path extrusionOk="0" h="340519" w="302419">
                <a:moveTo>
                  <a:pt x="64294" y="0"/>
                </a:moveTo>
                <a:lnTo>
                  <a:pt x="0" y="195262"/>
                </a:lnTo>
                <a:lnTo>
                  <a:pt x="128588" y="283369"/>
                </a:lnTo>
                <a:lnTo>
                  <a:pt x="157163" y="340519"/>
                </a:lnTo>
                <a:lnTo>
                  <a:pt x="207170" y="295276"/>
                </a:lnTo>
                <a:lnTo>
                  <a:pt x="235745" y="257174"/>
                </a:lnTo>
                <a:lnTo>
                  <a:pt x="302419" y="180975"/>
                </a:lnTo>
                <a:lnTo>
                  <a:pt x="6429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8" name="Google Shape;418;p26"/>
          <p:cNvSpPr/>
          <p:nvPr/>
        </p:nvSpPr>
        <p:spPr>
          <a:xfrm>
            <a:off x="4943803" y="3531765"/>
            <a:ext cx="388143" cy="335756"/>
          </a:xfrm>
          <a:custGeom>
            <a:rect b="b" l="l" r="r" t="t"/>
            <a:pathLst>
              <a:path extrusionOk="0" h="335756" w="388143">
                <a:moveTo>
                  <a:pt x="388143" y="107156"/>
                </a:moveTo>
                <a:lnTo>
                  <a:pt x="321468" y="69056"/>
                </a:lnTo>
                <a:lnTo>
                  <a:pt x="300037" y="73818"/>
                </a:lnTo>
                <a:lnTo>
                  <a:pt x="280987" y="57150"/>
                </a:lnTo>
                <a:lnTo>
                  <a:pt x="271462" y="66675"/>
                </a:lnTo>
                <a:lnTo>
                  <a:pt x="271462" y="66675"/>
                </a:lnTo>
                <a:lnTo>
                  <a:pt x="252412" y="83343"/>
                </a:lnTo>
                <a:lnTo>
                  <a:pt x="238125" y="80962"/>
                </a:lnTo>
                <a:lnTo>
                  <a:pt x="238125" y="80962"/>
                </a:lnTo>
                <a:lnTo>
                  <a:pt x="211931" y="95250"/>
                </a:lnTo>
                <a:lnTo>
                  <a:pt x="197643" y="107156"/>
                </a:lnTo>
                <a:lnTo>
                  <a:pt x="142875" y="78581"/>
                </a:lnTo>
                <a:lnTo>
                  <a:pt x="135731" y="50006"/>
                </a:lnTo>
                <a:lnTo>
                  <a:pt x="130968" y="47625"/>
                </a:lnTo>
                <a:lnTo>
                  <a:pt x="128587" y="30956"/>
                </a:lnTo>
                <a:lnTo>
                  <a:pt x="109537" y="23812"/>
                </a:lnTo>
                <a:lnTo>
                  <a:pt x="102393" y="0"/>
                </a:lnTo>
                <a:lnTo>
                  <a:pt x="73818" y="0"/>
                </a:lnTo>
                <a:lnTo>
                  <a:pt x="50006" y="4762"/>
                </a:lnTo>
                <a:lnTo>
                  <a:pt x="7143" y="69056"/>
                </a:lnTo>
                <a:lnTo>
                  <a:pt x="30956" y="78581"/>
                </a:lnTo>
                <a:lnTo>
                  <a:pt x="0" y="152400"/>
                </a:lnTo>
                <a:lnTo>
                  <a:pt x="223837" y="335756"/>
                </a:lnTo>
                <a:lnTo>
                  <a:pt x="330993" y="235743"/>
                </a:lnTo>
                <a:lnTo>
                  <a:pt x="388143" y="107156"/>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19" name="Google Shape;419;p26"/>
          <p:cNvSpPr/>
          <p:nvPr/>
        </p:nvSpPr>
        <p:spPr>
          <a:xfrm>
            <a:off x="4986665" y="3360315"/>
            <a:ext cx="452438" cy="285750"/>
          </a:xfrm>
          <a:custGeom>
            <a:rect b="b" l="l" r="r" t="t"/>
            <a:pathLst>
              <a:path extrusionOk="0" h="285750" w="452438">
                <a:moveTo>
                  <a:pt x="383381" y="85725"/>
                </a:moveTo>
                <a:lnTo>
                  <a:pt x="102394" y="0"/>
                </a:lnTo>
                <a:lnTo>
                  <a:pt x="42863" y="76200"/>
                </a:lnTo>
                <a:lnTo>
                  <a:pt x="0" y="178593"/>
                </a:lnTo>
                <a:lnTo>
                  <a:pt x="30956" y="171450"/>
                </a:lnTo>
                <a:lnTo>
                  <a:pt x="57150" y="173831"/>
                </a:lnTo>
                <a:lnTo>
                  <a:pt x="66675" y="200025"/>
                </a:lnTo>
                <a:lnTo>
                  <a:pt x="88106" y="202406"/>
                </a:lnTo>
                <a:lnTo>
                  <a:pt x="92869" y="235743"/>
                </a:lnTo>
                <a:lnTo>
                  <a:pt x="102394" y="242887"/>
                </a:lnTo>
                <a:lnTo>
                  <a:pt x="102394" y="252412"/>
                </a:lnTo>
                <a:lnTo>
                  <a:pt x="152400" y="273843"/>
                </a:lnTo>
                <a:lnTo>
                  <a:pt x="178594" y="266700"/>
                </a:lnTo>
                <a:lnTo>
                  <a:pt x="190500" y="250031"/>
                </a:lnTo>
                <a:lnTo>
                  <a:pt x="202406" y="250031"/>
                </a:lnTo>
                <a:lnTo>
                  <a:pt x="240506" y="233362"/>
                </a:lnTo>
                <a:lnTo>
                  <a:pt x="266700" y="247650"/>
                </a:lnTo>
                <a:lnTo>
                  <a:pt x="283369" y="235743"/>
                </a:lnTo>
                <a:lnTo>
                  <a:pt x="302419" y="252412"/>
                </a:lnTo>
                <a:lnTo>
                  <a:pt x="326231" y="252412"/>
                </a:lnTo>
                <a:lnTo>
                  <a:pt x="335756" y="264318"/>
                </a:lnTo>
                <a:lnTo>
                  <a:pt x="347663" y="273843"/>
                </a:lnTo>
                <a:lnTo>
                  <a:pt x="369094" y="285750"/>
                </a:lnTo>
                <a:lnTo>
                  <a:pt x="452438" y="257175"/>
                </a:lnTo>
                <a:lnTo>
                  <a:pt x="383381" y="85725"/>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0" name="Google Shape;420;p26"/>
          <p:cNvSpPr/>
          <p:nvPr/>
        </p:nvSpPr>
        <p:spPr>
          <a:xfrm>
            <a:off x="5046196" y="3126952"/>
            <a:ext cx="416719" cy="314325"/>
          </a:xfrm>
          <a:custGeom>
            <a:rect b="b" l="l" r="r" t="t"/>
            <a:pathLst>
              <a:path extrusionOk="0" h="314325" w="416719">
                <a:moveTo>
                  <a:pt x="230982" y="0"/>
                </a:moveTo>
                <a:lnTo>
                  <a:pt x="9525" y="145256"/>
                </a:lnTo>
                <a:lnTo>
                  <a:pt x="9525" y="145256"/>
                </a:lnTo>
                <a:lnTo>
                  <a:pt x="0" y="159544"/>
                </a:lnTo>
                <a:lnTo>
                  <a:pt x="47625" y="235744"/>
                </a:lnTo>
                <a:lnTo>
                  <a:pt x="304800" y="314325"/>
                </a:lnTo>
                <a:lnTo>
                  <a:pt x="326232" y="233363"/>
                </a:lnTo>
                <a:lnTo>
                  <a:pt x="416719" y="171450"/>
                </a:lnTo>
                <a:lnTo>
                  <a:pt x="309563" y="23813"/>
                </a:lnTo>
                <a:lnTo>
                  <a:pt x="278607" y="40481"/>
                </a:lnTo>
                <a:lnTo>
                  <a:pt x="23098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1" name="Google Shape;421;p26"/>
          <p:cNvSpPr/>
          <p:nvPr/>
        </p:nvSpPr>
        <p:spPr>
          <a:xfrm>
            <a:off x="4924753" y="2917403"/>
            <a:ext cx="364331" cy="354806"/>
          </a:xfrm>
          <a:custGeom>
            <a:rect b="b" l="l" r="r" t="t"/>
            <a:pathLst>
              <a:path extrusionOk="0" h="354806" w="364331">
                <a:moveTo>
                  <a:pt x="364331" y="195263"/>
                </a:moveTo>
                <a:lnTo>
                  <a:pt x="233362" y="0"/>
                </a:lnTo>
                <a:lnTo>
                  <a:pt x="0" y="145256"/>
                </a:lnTo>
                <a:lnTo>
                  <a:pt x="130968" y="354806"/>
                </a:lnTo>
                <a:lnTo>
                  <a:pt x="364331" y="1952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2" name="Google Shape;422;p26"/>
          <p:cNvSpPr/>
          <p:nvPr/>
        </p:nvSpPr>
        <p:spPr>
          <a:xfrm>
            <a:off x="4729490" y="3060277"/>
            <a:ext cx="328613" cy="235744"/>
          </a:xfrm>
          <a:custGeom>
            <a:rect b="b" l="l" r="r" t="t"/>
            <a:pathLst>
              <a:path extrusionOk="0" h="235744" w="328613">
                <a:moveTo>
                  <a:pt x="183356" y="0"/>
                </a:moveTo>
                <a:lnTo>
                  <a:pt x="2381" y="121444"/>
                </a:lnTo>
                <a:lnTo>
                  <a:pt x="0" y="142875"/>
                </a:lnTo>
                <a:lnTo>
                  <a:pt x="16669" y="154781"/>
                </a:lnTo>
                <a:lnTo>
                  <a:pt x="14288" y="192881"/>
                </a:lnTo>
                <a:lnTo>
                  <a:pt x="33338" y="180975"/>
                </a:lnTo>
                <a:lnTo>
                  <a:pt x="59531" y="192881"/>
                </a:lnTo>
                <a:lnTo>
                  <a:pt x="47625" y="216694"/>
                </a:lnTo>
                <a:lnTo>
                  <a:pt x="73819" y="235744"/>
                </a:lnTo>
                <a:lnTo>
                  <a:pt x="323850" y="228600"/>
                </a:lnTo>
                <a:lnTo>
                  <a:pt x="328613" y="207169"/>
                </a:lnTo>
                <a:lnTo>
                  <a:pt x="18335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3" name="Google Shape;423;p26"/>
          <p:cNvSpPr/>
          <p:nvPr/>
        </p:nvSpPr>
        <p:spPr>
          <a:xfrm>
            <a:off x="4789021" y="3288877"/>
            <a:ext cx="304800" cy="359569"/>
          </a:xfrm>
          <a:custGeom>
            <a:rect b="b" l="l" r="r" t="t"/>
            <a:pathLst>
              <a:path extrusionOk="0" h="359569" w="304800">
                <a:moveTo>
                  <a:pt x="4763" y="11906"/>
                </a:moveTo>
                <a:lnTo>
                  <a:pt x="16669" y="61913"/>
                </a:lnTo>
                <a:lnTo>
                  <a:pt x="2382" y="73819"/>
                </a:lnTo>
                <a:lnTo>
                  <a:pt x="0" y="83344"/>
                </a:lnTo>
                <a:lnTo>
                  <a:pt x="14288" y="100013"/>
                </a:lnTo>
                <a:lnTo>
                  <a:pt x="26194" y="111919"/>
                </a:lnTo>
                <a:lnTo>
                  <a:pt x="47625" y="123825"/>
                </a:lnTo>
                <a:lnTo>
                  <a:pt x="45244" y="130969"/>
                </a:lnTo>
                <a:lnTo>
                  <a:pt x="21432" y="138113"/>
                </a:lnTo>
                <a:lnTo>
                  <a:pt x="19050" y="152400"/>
                </a:lnTo>
                <a:lnTo>
                  <a:pt x="23813" y="161925"/>
                </a:lnTo>
                <a:lnTo>
                  <a:pt x="52388" y="171450"/>
                </a:lnTo>
                <a:lnTo>
                  <a:pt x="40482" y="178594"/>
                </a:lnTo>
                <a:lnTo>
                  <a:pt x="33338" y="183356"/>
                </a:lnTo>
                <a:lnTo>
                  <a:pt x="33338" y="202406"/>
                </a:lnTo>
                <a:lnTo>
                  <a:pt x="7144" y="219075"/>
                </a:lnTo>
                <a:lnTo>
                  <a:pt x="16669" y="235744"/>
                </a:lnTo>
                <a:lnTo>
                  <a:pt x="30957" y="285750"/>
                </a:lnTo>
                <a:lnTo>
                  <a:pt x="52388" y="276225"/>
                </a:lnTo>
                <a:lnTo>
                  <a:pt x="59532" y="326231"/>
                </a:lnTo>
                <a:lnTo>
                  <a:pt x="173832" y="359569"/>
                </a:lnTo>
                <a:lnTo>
                  <a:pt x="180975" y="319088"/>
                </a:lnTo>
                <a:lnTo>
                  <a:pt x="171450" y="314325"/>
                </a:lnTo>
                <a:lnTo>
                  <a:pt x="159544" y="321469"/>
                </a:lnTo>
                <a:lnTo>
                  <a:pt x="145257" y="314325"/>
                </a:lnTo>
                <a:lnTo>
                  <a:pt x="183357" y="273844"/>
                </a:lnTo>
                <a:lnTo>
                  <a:pt x="219075" y="192881"/>
                </a:lnTo>
                <a:lnTo>
                  <a:pt x="226219" y="161925"/>
                </a:lnTo>
                <a:lnTo>
                  <a:pt x="273844" y="109538"/>
                </a:lnTo>
                <a:lnTo>
                  <a:pt x="304800" y="71438"/>
                </a:lnTo>
                <a:lnTo>
                  <a:pt x="264319" y="0"/>
                </a:lnTo>
                <a:lnTo>
                  <a:pt x="4763" y="1190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4" name="Google Shape;424;p26"/>
          <p:cNvSpPr/>
          <p:nvPr/>
        </p:nvSpPr>
        <p:spPr>
          <a:xfrm>
            <a:off x="4719965" y="3610346"/>
            <a:ext cx="223838" cy="323850"/>
          </a:xfrm>
          <a:custGeom>
            <a:rect b="b" l="l" r="r" t="t"/>
            <a:pathLst>
              <a:path extrusionOk="0" h="323850" w="223838">
                <a:moveTo>
                  <a:pt x="223838" y="30956"/>
                </a:moveTo>
                <a:lnTo>
                  <a:pt x="111919" y="0"/>
                </a:lnTo>
                <a:lnTo>
                  <a:pt x="9525" y="4762"/>
                </a:lnTo>
                <a:lnTo>
                  <a:pt x="0" y="209550"/>
                </a:lnTo>
                <a:lnTo>
                  <a:pt x="95250" y="323850"/>
                </a:lnTo>
                <a:lnTo>
                  <a:pt x="154781" y="271462"/>
                </a:lnTo>
                <a:lnTo>
                  <a:pt x="223838" y="3095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5" name="Google Shape;425;p26"/>
          <p:cNvSpPr/>
          <p:nvPr/>
        </p:nvSpPr>
        <p:spPr>
          <a:xfrm>
            <a:off x="4565184" y="3822277"/>
            <a:ext cx="250031" cy="245269"/>
          </a:xfrm>
          <a:custGeom>
            <a:rect b="b" l="l" r="r" t="t"/>
            <a:pathLst>
              <a:path extrusionOk="0" h="245269" w="250031">
                <a:moveTo>
                  <a:pt x="250031" y="109538"/>
                </a:moveTo>
                <a:lnTo>
                  <a:pt x="154781" y="0"/>
                </a:lnTo>
                <a:lnTo>
                  <a:pt x="0" y="4763"/>
                </a:lnTo>
                <a:lnTo>
                  <a:pt x="4762" y="202406"/>
                </a:lnTo>
                <a:lnTo>
                  <a:pt x="69056" y="245269"/>
                </a:lnTo>
                <a:lnTo>
                  <a:pt x="114300" y="242888"/>
                </a:lnTo>
                <a:lnTo>
                  <a:pt x="123825" y="223838"/>
                </a:lnTo>
                <a:lnTo>
                  <a:pt x="135731" y="223838"/>
                </a:lnTo>
                <a:lnTo>
                  <a:pt x="250031" y="10953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6" name="Google Shape;426;p26"/>
          <p:cNvSpPr/>
          <p:nvPr/>
        </p:nvSpPr>
        <p:spPr>
          <a:xfrm>
            <a:off x="5215266" y="1604142"/>
            <a:ext cx="259556" cy="307181"/>
          </a:xfrm>
          <a:custGeom>
            <a:rect b="b" l="l" r="r" t="t"/>
            <a:pathLst>
              <a:path extrusionOk="0" h="307181" w="259556">
                <a:moveTo>
                  <a:pt x="245268" y="0"/>
                </a:moveTo>
                <a:lnTo>
                  <a:pt x="223837" y="52387"/>
                </a:lnTo>
                <a:lnTo>
                  <a:pt x="211931" y="59531"/>
                </a:lnTo>
                <a:lnTo>
                  <a:pt x="183356" y="61912"/>
                </a:lnTo>
                <a:lnTo>
                  <a:pt x="204787" y="85725"/>
                </a:lnTo>
                <a:lnTo>
                  <a:pt x="200025" y="102394"/>
                </a:lnTo>
                <a:lnTo>
                  <a:pt x="188118" y="130969"/>
                </a:lnTo>
                <a:lnTo>
                  <a:pt x="169068" y="135731"/>
                </a:lnTo>
                <a:lnTo>
                  <a:pt x="135731" y="116681"/>
                </a:lnTo>
                <a:lnTo>
                  <a:pt x="133350" y="92869"/>
                </a:lnTo>
                <a:lnTo>
                  <a:pt x="133350" y="73819"/>
                </a:lnTo>
                <a:lnTo>
                  <a:pt x="145256" y="54769"/>
                </a:lnTo>
                <a:lnTo>
                  <a:pt x="126206" y="30956"/>
                </a:lnTo>
                <a:lnTo>
                  <a:pt x="123825" y="33337"/>
                </a:lnTo>
                <a:lnTo>
                  <a:pt x="109537" y="52387"/>
                </a:lnTo>
                <a:lnTo>
                  <a:pt x="71437" y="42862"/>
                </a:lnTo>
                <a:lnTo>
                  <a:pt x="71437" y="59531"/>
                </a:lnTo>
                <a:lnTo>
                  <a:pt x="52387" y="64294"/>
                </a:lnTo>
                <a:lnTo>
                  <a:pt x="47625" y="88106"/>
                </a:lnTo>
                <a:lnTo>
                  <a:pt x="16668" y="88106"/>
                </a:lnTo>
                <a:lnTo>
                  <a:pt x="0" y="38100"/>
                </a:lnTo>
                <a:cubicBezTo>
                  <a:pt x="1587" y="124619"/>
                  <a:pt x="3175" y="220662"/>
                  <a:pt x="4762" y="307181"/>
                </a:cubicBezTo>
                <a:lnTo>
                  <a:pt x="259556" y="304800"/>
                </a:lnTo>
                <a:lnTo>
                  <a:pt x="24526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7" name="Google Shape;427;p26"/>
          <p:cNvSpPr/>
          <p:nvPr/>
        </p:nvSpPr>
        <p:spPr>
          <a:xfrm>
            <a:off x="5265271" y="1910134"/>
            <a:ext cx="276225" cy="259556"/>
          </a:xfrm>
          <a:custGeom>
            <a:rect b="b" l="l" r="r" t="t"/>
            <a:pathLst>
              <a:path extrusionOk="0" h="259556" w="276225">
                <a:moveTo>
                  <a:pt x="0" y="4762"/>
                </a:moveTo>
                <a:lnTo>
                  <a:pt x="19050" y="259556"/>
                </a:lnTo>
                <a:lnTo>
                  <a:pt x="183357" y="259556"/>
                </a:lnTo>
                <a:lnTo>
                  <a:pt x="173832" y="247649"/>
                </a:lnTo>
                <a:lnTo>
                  <a:pt x="276225" y="245268"/>
                </a:lnTo>
                <a:lnTo>
                  <a:pt x="266700" y="0"/>
                </a:lnTo>
                <a:lnTo>
                  <a:pt x="0" y="4762"/>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8" name="Google Shape;428;p26"/>
          <p:cNvSpPr/>
          <p:nvPr/>
        </p:nvSpPr>
        <p:spPr>
          <a:xfrm>
            <a:off x="5205740" y="2169690"/>
            <a:ext cx="245269" cy="257175"/>
          </a:xfrm>
          <a:custGeom>
            <a:rect b="b" l="l" r="r" t="t"/>
            <a:pathLst>
              <a:path extrusionOk="0" h="257175" w="245269">
                <a:moveTo>
                  <a:pt x="235744" y="0"/>
                </a:moveTo>
                <a:lnTo>
                  <a:pt x="2381" y="2381"/>
                </a:lnTo>
                <a:cubicBezTo>
                  <a:pt x="1587" y="87312"/>
                  <a:pt x="794" y="172244"/>
                  <a:pt x="0" y="257175"/>
                </a:cubicBezTo>
                <a:lnTo>
                  <a:pt x="245269" y="247650"/>
                </a:lnTo>
                <a:lnTo>
                  <a:pt x="235744" y="0"/>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29" name="Google Shape;429;p26"/>
          <p:cNvSpPr/>
          <p:nvPr/>
        </p:nvSpPr>
        <p:spPr>
          <a:xfrm>
            <a:off x="5174784" y="2422102"/>
            <a:ext cx="264319" cy="238125"/>
          </a:xfrm>
          <a:custGeom>
            <a:rect b="b" l="l" r="r" t="t"/>
            <a:pathLst>
              <a:path extrusionOk="0" h="238125" w="264319">
                <a:moveTo>
                  <a:pt x="254794" y="0"/>
                </a:moveTo>
                <a:lnTo>
                  <a:pt x="4762" y="7144"/>
                </a:lnTo>
                <a:lnTo>
                  <a:pt x="0" y="200025"/>
                </a:lnTo>
                <a:lnTo>
                  <a:pt x="23812" y="221456"/>
                </a:lnTo>
                <a:lnTo>
                  <a:pt x="33337" y="238125"/>
                </a:lnTo>
                <a:lnTo>
                  <a:pt x="54769" y="235744"/>
                </a:lnTo>
                <a:lnTo>
                  <a:pt x="76200" y="221456"/>
                </a:lnTo>
                <a:lnTo>
                  <a:pt x="264319" y="154781"/>
                </a:lnTo>
                <a:lnTo>
                  <a:pt x="25479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0" name="Google Shape;430;p26"/>
          <p:cNvSpPr/>
          <p:nvPr/>
        </p:nvSpPr>
        <p:spPr>
          <a:xfrm>
            <a:off x="5000952" y="2626889"/>
            <a:ext cx="347663" cy="361950"/>
          </a:xfrm>
          <a:custGeom>
            <a:rect b="b" l="l" r="r" t="t"/>
            <a:pathLst>
              <a:path extrusionOk="0" h="361950" w="347663">
                <a:moveTo>
                  <a:pt x="171450" y="0"/>
                </a:moveTo>
                <a:lnTo>
                  <a:pt x="0" y="114300"/>
                </a:lnTo>
                <a:lnTo>
                  <a:pt x="123825" y="307181"/>
                </a:lnTo>
                <a:lnTo>
                  <a:pt x="154781" y="290513"/>
                </a:lnTo>
                <a:lnTo>
                  <a:pt x="202406" y="361950"/>
                </a:lnTo>
                <a:lnTo>
                  <a:pt x="347663" y="271463"/>
                </a:lnTo>
                <a:lnTo>
                  <a:pt x="330994" y="252413"/>
                </a:lnTo>
                <a:lnTo>
                  <a:pt x="330994" y="242888"/>
                </a:lnTo>
                <a:lnTo>
                  <a:pt x="342900" y="209550"/>
                </a:lnTo>
                <a:lnTo>
                  <a:pt x="314325" y="202406"/>
                </a:lnTo>
                <a:lnTo>
                  <a:pt x="300038" y="183356"/>
                </a:lnTo>
                <a:lnTo>
                  <a:pt x="273844" y="161925"/>
                </a:lnTo>
                <a:lnTo>
                  <a:pt x="273844" y="147638"/>
                </a:lnTo>
                <a:lnTo>
                  <a:pt x="297656" y="123825"/>
                </a:lnTo>
                <a:lnTo>
                  <a:pt x="285750" y="119063"/>
                </a:lnTo>
                <a:lnTo>
                  <a:pt x="276225" y="104775"/>
                </a:lnTo>
                <a:lnTo>
                  <a:pt x="245269" y="102394"/>
                </a:lnTo>
                <a:lnTo>
                  <a:pt x="238125" y="83344"/>
                </a:lnTo>
                <a:lnTo>
                  <a:pt x="240506" y="59531"/>
                </a:lnTo>
                <a:lnTo>
                  <a:pt x="252413" y="52388"/>
                </a:lnTo>
                <a:lnTo>
                  <a:pt x="257175" y="11906"/>
                </a:lnTo>
                <a:lnTo>
                  <a:pt x="233363" y="28575"/>
                </a:lnTo>
                <a:lnTo>
                  <a:pt x="211931" y="33338"/>
                </a:lnTo>
                <a:lnTo>
                  <a:pt x="17145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1" name="Google Shape;431;p26"/>
          <p:cNvSpPr/>
          <p:nvPr/>
        </p:nvSpPr>
        <p:spPr>
          <a:xfrm>
            <a:off x="4784258" y="2739849"/>
            <a:ext cx="333375" cy="357187"/>
          </a:xfrm>
          <a:custGeom>
            <a:rect b="b" l="l" r="r" t="t"/>
            <a:pathLst>
              <a:path extrusionOk="0" h="345282" w="333375">
                <a:moveTo>
                  <a:pt x="214312" y="0"/>
                </a:moveTo>
                <a:lnTo>
                  <a:pt x="119062" y="57150"/>
                </a:lnTo>
                <a:lnTo>
                  <a:pt x="140493" y="104775"/>
                </a:lnTo>
                <a:lnTo>
                  <a:pt x="0" y="202407"/>
                </a:lnTo>
                <a:lnTo>
                  <a:pt x="88106" y="345282"/>
                </a:lnTo>
                <a:lnTo>
                  <a:pt x="333375" y="188119"/>
                </a:lnTo>
                <a:lnTo>
                  <a:pt x="21431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2" name="Google Shape;432;p26"/>
          <p:cNvSpPr/>
          <p:nvPr/>
        </p:nvSpPr>
        <p:spPr>
          <a:xfrm>
            <a:off x="4984284" y="1610096"/>
            <a:ext cx="230981" cy="311944"/>
          </a:xfrm>
          <a:custGeom>
            <a:rect b="b" l="l" r="r" t="t"/>
            <a:pathLst>
              <a:path extrusionOk="0" h="311944" w="230981">
                <a:moveTo>
                  <a:pt x="230981" y="302419"/>
                </a:moveTo>
                <a:cubicBezTo>
                  <a:pt x="230187" y="216694"/>
                  <a:pt x="229394" y="130969"/>
                  <a:pt x="228600" y="45244"/>
                </a:cubicBezTo>
                <a:lnTo>
                  <a:pt x="185737" y="35719"/>
                </a:lnTo>
                <a:lnTo>
                  <a:pt x="173831" y="9525"/>
                </a:lnTo>
                <a:lnTo>
                  <a:pt x="145256" y="0"/>
                </a:lnTo>
                <a:lnTo>
                  <a:pt x="128587" y="19050"/>
                </a:lnTo>
                <a:lnTo>
                  <a:pt x="102394" y="19050"/>
                </a:lnTo>
                <a:lnTo>
                  <a:pt x="102394" y="40481"/>
                </a:lnTo>
                <a:lnTo>
                  <a:pt x="85725" y="47625"/>
                </a:lnTo>
                <a:lnTo>
                  <a:pt x="54769" y="66675"/>
                </a:lnTo>
                <a:lnTo>
                  <a:pt x="0" y="57150"/>
                </a:lnTo>
                <a:cubicBezTo>
                  <a:pt x="794" y="142081"/>
                  <a:pt x="1587" y="227013"/>
                  <a:pt x="2381" y="311944"/>
                </a:cubicBezTo>
                <a:lnTo>
                  <a:pt x="59531" y="311944"/>
                </a:lnTo>
                <a:lnTo>
                  <a:pt x="230981" y="30241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3" name="Google Shape;433;p26"/>
          <p:cNvSpPr/>
          <p:nvPr/>
        </p:nvSpPr>
        <p:spPr>
          <a:xfrm>
            <a:off x="5012859" y="1914896"/>
            <a:ext cx="266700" cy="264319"/>
          </a:xfrm>
          <a:custGeom>
            <a:rect b="b" l="l" r="r" t="t"/>
            <a:pathLst>
              <a:path extrusionOk="0" h="264319" w="266700">
                <a:moveTo>
                  <a:pt x="257175" y="0"/>
                </a:moveTo>
                <a:lnTo>
                  <a:pt x="0" y="14287"/>
                </a:lnTo>
                <a:cubicBezTo>
                  <a:pt x="794" y="97631"/>
                  <a:pt x="1587" y="180975"/>
                  <a:pt x="2381" y="264319"/>
                </a:cubicBezTo>
                <a:lnTo>
                  <a:pt x="266700" y="254794"/>
                </a:lnTo>
                <a:lnTo>
                  <a:pt x="25717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4" name="Google Shape;434;p26"/>
          <p:cNvSpPr/>
          <p:nvPr/>
        </p:nvSpPr>
        <p:spPr>
          <a:xfrm>
            <a:off x="4953327" y="2172070"/>
            <a:ext cx="250032" cy="257176"/>
          </a:xfrm>
          <a:custGeom>
            <a:rect b="b" l="l" r="r" t="t"/>
            <a:pathLst>
              <a:path extrusionOk="0" h="257176" w="250032">
                <a:moveTo>
                  <a:pt x="250032" y="2382"/>
                </a:moveTo>
                <a:lnTo>
                  <a:pt x="0" y="0"/>
                </a:lnTo>
                <a:lnTo>
                  <a:pt x="2382" y="257176"/>
                </a:lnTo>
                <a:lnTo>
                  <a:pt x="245269" y="250032"/>
                </a:lnTo>
                <a:cubicBezTo>
                  <a:pt x="246857" y="167482"/>
                  <a:pt x="248444" y="84932"/>
                  <a:pt x="250032" y="238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5" name="Google Shape;435;p26"/>
          <p:cNvSpPr/>
          <p:nvPr/>
        </p:nvSpPr>
        <p:spPr>
          <a:xfrm>
            <a:off x="4953328" y="2429246"/>
            <a:ext cx="221456" cy="185737"/>
          </a:xfrm>
          <a:custGeom>
            <a:rect b="b" l="l" r="r" t="t"/>
            <a:pathLst>
              <a:path extrusionOk="0" h="185737" w="221456">
                <a:moveTo>
                  <a:pt x="221456" y="0"/>
                </a:moveTo>
                <a:lnTo>
                  <a:pt x="0" y="2381"/>
                </a:lnTo>
                <a:lnTo>
                  <a:pt x="0" y="26194"/>
                </a:lnTo>
                <a:lnTo>
                  <a:pt x="66675" y="185737"/>
                </a:lnTo>
                <a:lnTo>
                  <a:pt x="121443" y="147637"/>
                </a:lnTo>
                <a:lnTo>
                  <a:pt x="221456" y="145256"/>
                </a:lnTo>
                <a:lnTo>
                  <a:pt x="22145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6" name="Google Shape;436;p26"/>
          <p:cNvSpPr/>
          <p:nvPr/>
        </p:nvSpPr>
        <p:spPr>
          <a:xfrm>
            <a:off x="5027146" y="2579265"/>
            <a:ext cx="145257" cy="119062"/>
          </a:xfrm>
          <a:custGeom>
            <a:rect b="b" l="l" r="r" t="t"/>
            <a:pathLst>
              <a:path extrusionOk="0" h="119062" w="145257">
                <a:moveTo>
                  <a:pt x="145257" y="0"/>
                </a:moveTo>
                <a:lnTo>
                  <a:pt x="57150" y="0"/>
                </a:lnTo>
                <a:lnTo>
                  <a:pt x="0" y="33337"/>
                </a:lnTo>
                <a:lnTo>
                  <a:pt x="35719" y="119062"/>
                </a:lnTo>
                <a:lnTo>
                  <a:pt x="145257" y="50006"/>
                </a:lnTo>
                <a:lnTo>
                  <a:pt x="14525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7" name="Google Shape;437;p26"/>
          <p:cNvSpPr/>
          <p:nvPr/>
        </p:nvSpPr>
        <p:spPr>
          <a:xfrm>
            <a:off x="4731871" y="2460203"/>
            <a:ext cx="333375" cy="342900"/>
          </a:xfrm>
          <a:custGeom>
            <a:rect b="b" l="l" r="r" t="t"/>
            <a:pathLst>
              <a:path extrusionOk="0" h="342900" w="333375">
                <a:moveTo>
                  <a:pt x="219075" y="0"/>
                </a:moveTo>
                <a:lnTo>
                  <a:pt x="26194" y="4763"/>
                </a:lnTo>
                <a:lnTo>
                  <a:pt x="30957" y="116681"/>
                </a:lnTo>
                <a:lnTo>
                  <a:pt x="0" y="142875"/>
                </a:lnTo>
                <a:lnTo>
                  <a:pt x="107157" y="328613"/>
                </a:lnTo>
                <a:lnTo>
                  <a:pt x="142875" y="311944"/>
                </a:lnTo>
                <a:lnTo>
                  <a:pt x="183357" y="342900"/>
                </a:lnTo>
                <a:lnTo>
                  <a:pt x="333375" y="230981"/>
                </a:lnTo>
                <a:lnTo>
                  <a:pt x="21907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8" name="Google Shape;438;p26"/>
          <p:cNvSpPr/>
          <p:nvPr/>
        </p:nvSpPr>
        <p:spPr>
          <a:xfrm>
            <a:off x="4512796" y="2905496"/>
            <a:ext cx="357188" cy="288131"/>
          </a:xfrm>
          <a:custGeom>
            <a:rect b="b" l="l" r="r" t="t"/>
            <a:pathLst>
              <a:path extrusionOk="0" h="288131" w="357188">
                <a:moveTo>
                  <a:pt x="357188" y="178594"/>
                </a:moveTo>
                <a:lnTo>
                  <a:pt x="235744" y="0"/>
                </a:lnTo>
                <a:lnTo>
                  <a:pt x="121444" y="23812"/>
                </a:lnTo>
                <a:lnTo>
                  <a:pt x="121444" y="73819"/>
                </a:lnTo>
                <a:lnTo>
                  <a:pt x="0" y="159544"/>
                </a:lnTo>
                <a:lnTo>
                  <a:pt x="16669" y="161925"/>
                </a:lnTo>
                <a:lnTo>
                  <a:pt x="30957" y="161925"/>
                </a:lnTo>
                <a:lnTo>
                  <a:pt x="38100" y="169069"/>
                </a:lnTo>
                <a:lnTo>
                  <a:pt x="59532" y="173831"/>
                </a:lnTo>
                <a:lnTo>
                  <a:pt x="71438" y="176212"/>
                </a:lnTo>
                <a:lnTo>
                  <a:pt x="83344" y="190500"/>
                </a:lnTo>
                <a:lnTo>
                  <a:pt x="95250" y="197644"/>
                </a:lnTo>
                <a:lnTo>
                  <a:pt x="107157" y="202406"/>
                </a:lnTo>
                <a:lnTo>
                  <a:pt x="145257" y="192881"/>
                </a:lnTo>
                <a:lnTo>
                  <a:pt x="142875" y="223837"/>
                </a:lnTo>
                <a:lnTo>
                  <a:pt x="169069" y="214312"/>
                </a:lnTo>
                <a:lnTo>
                  <a:pt x="171450" y="230981"/>
                </a:lnTo>
                <a:lnTo>
                  <a:pt x="190500" y="238125"/>
                </a:lnTo>
                <a:lnTo>
                  <a:pt x="209550" y="276225"/>
                </a:lnTo>
                <a:lnTo>
                  <a:pt x="214313" y="288131"/>
                </a:lnTo>
                <a:lnTo>
                  <a:pt x="357188" y="17859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39" name="Google Shape;439;p26"/>
          <p:cNvSpPr/>
          <p:nvPr/>
        </p:nvSpPr>
        <p:spPr>
          <a:xfrm>
            <a:off x="4553278" y="2607840"/>
            <a:ext cx="376237" cy="338137"/>
          </a:xfrm>
          <a:custGeom>
            <a:rect b="b" l="l" r="r" t="t"/>
            <a:pathLst>
              <a:path extrusionOk="0" h="338137" w="376237">
                <a:moveTo>
                  <a:pt x="323850" y="166687"/>
                </a:moveTo>
                <a:lnTo>
                  <a:pt x="295275" y="180975"/>
                </a:lnTo>
                <a:lnTo>
                  <a:pt x="169068" y="0"/>
                </a:lnTo>
                <a:lnTo>
                  <a:pt x="0" y="102393"/>
                </a:lnTo>
                <a:lnTo>
                  <a:pt x="107156" y="311943"/>
                </a:lnTo>
                <a:lnTo>
                  <a:pt x="200025" y="300037"/>
                </a:lnTo>
                <a:lnTo>
                  <a:pt x="233362" y="338137"/>
                </a:lnTo>
                <a:lnTo>
                  <a:pt x="376237" y="250031"/>
                </a:lnTo>
                <a:lnTo>
                  <a:pt x="323850" y="166687"/>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0" name="Google Shape;440;p26"/>
          <p:cNvSpPr/>
          <p:nvPr/>
        </p:nvSpPr>
        <p:spPr>
          <a:xfrm>
            <a:off x="4758065" y="1519608"/>
            <a:ext cx="235744" cy="392907"/>
          </a:xfrm>
          <a:custGeom>
            <a:rect b="b" l="l" r="r" t="t"/>
            <a:pathLst>
              <a:path extrusionOk="0" h="392907" w="235744">
                <a:moveTo>
                  <a:pt x="221456" y="383382"/>
                </a:moveTo>
                <a:cubicBezTo>
                  <a:pt x="220662" y="305594"/>
                  <a:pt x="219869" y="227807"/>
                  <a:pt x="219075" y="150019"/>
                </a:cubicBezTo>
                <a:lnTo>
                  <a:pt x="235744" y="126207"/>
                </a:lnTo>
                <a:lnTo>
                  <a:pt x="226219" y="116682"/>
                </a:lnTo>
                <a:lnTo>
                  <a:pt x="230981" y="88107"/>
                </a:lnTo>
                <a:lnTo>
                  <a:pt x="207169" y="76200"/>
                </a:lnTo>
                <a:lnTo>
                  <a:pt x="173831" y="88107"/>
                </a:lnTo>
                <a:lnTo>
                  <a:pt x="159544" y="73819"/>
                </a:lnTo>
                <a:lnTo>
                  <a:pt x="164306" y="57150"/>
                </a:lnTo>
                <a:lnTo>
                  <a:pt x="147638" y="35719"/>
                </a:lnTo>
                <a:lnTo>
                  <a:pt x="169069" y="2382"/>
                </a:lnTo>
                <a:lnTo>
                  <a:pt x="159544" y="0"/>
                </a:lnTo>
                <a:lnTo>
                  <a:pt x="138113" y="9525"/>
                </a:lnTo>
                <a:lnTo>
                  <a:pt x="92869" y="2382"/>
                </a:lnTo>
                <a:lnTo>
                  <a:pt x="83344" y="9525"/>
                </a:lnTo>
                <a:lnTo>
                  <a:pt x="45244" y="2382"/>
                </a:lnTo>
                <a:lnTo>
                  <a:pt x="0" y="45244"/>
                </a:lnTo>
                <a:lnTo>
                  <a:pt x="16669" y="392907"/>
                </a:lnTo>
                <a:lnTo>
                  <a:pt x="221456" y="38338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1" name="Google Shape;441;p26"/>
          <p:cNvSpPr/>
          <p:nvPr/>
        </p:nvSpPr>
        <p:spPr>
          <a:xfrm>
            <a:off x="4772353" y="1900608"/>
            <a:ext cx="238125" cy="280988"/>
          </a:xfrm>
          <a:custGeom>
            <a:rect b="b" l="l" r="r" t="t"/>
            <a:pathLst>
              <a:path extrusionOk="0" h="280988" w="238125">
                <a:moveTo>
                  <a:pt x="233362" y="28575"/>
                </a:moveTo>
                <a:lnTo>
                  <a:pt x="204787" y="0"/>
                </a:lnTo>
                <a:lnTo>
                  <a:pt x="0" y="7144"/>
                </a:lnTo>
                <a:cubicBezTo>
                  <a:pt x="794" y="98425"/>
                  <a:pt x="1587" y="189707"/>
                  <a:pt x="2381" y="280988"/>
                </a:cubicBezTo>
                <a:lnTo>
                  <a:pt x="238125" y="271463"/>
                </a:lnTo>
                <a:cubicBezTo>
                  <a:pt x="236537" y="190500"/>
                  <a:pt x="234950" y="109538"/>
                  <a:pt x="233362" y="28575"/>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2" name="Google Shape;442;p26"/>
          <p:cNvSpPr/>
          <p:nvPr/>
        </p:nvSpPr>
        <p:spPr>
          <a:xfrm>
            <a:off x="4705678" y="2176833"/>
            <a:ext cx="250031" cy="285750"/>
          </a:xfrm>
          <a:custGeom>
            <a:rect b="b" l="l" r="r" t="t"/>
            <a:pathLst>
              <a:path extrusionOk="0" h="285750" w="250031">
                <a:moveTo>
                  <a:pt x="250031" y="0"/>
                </a:moveTo>
                <a:lnTo>
                  <a:pt x="71437" y="0"/>
                </a:lnTo>
                <a:lnTo>
                  <a:pt x="71437" y="33338"/>
                </a:lnTo>
                <a:lnTo>
                  <a:pt x="2381" y="38100"/>
                </a:lnTo>
                <a:cubicBezTo>
                  <a:pt x="1587" y="119856"/>
                  <a:pt x="794" y="201613"/>
                  <a:pt x="0" y="283369"/>
                </a:cubicBezTo>
                <a:lnTo>
                  <a:pt x="250031" y="285750"/>
                </a:lnTo>
                <a:lnTo>
                  <a:pt x="25003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3" name="Google Shape;443;p26"/>
          <p:cNvSpPr/>
          <p:nvPr/>
        </p:nvSpPr>
        <p:spPr>
          <a:xfrm>
            <a:off x="4517554" y="1502939"/>
            <a:ext cx="242887" cy="200025"/>
          </a:xfrm>
          <a:custGeom>
            <a:rect b="b" l="l" r="r" t="t"/>
            <a:pathLst>
              <a:path extrusionOk="0" h="200025" w="242887">
                <a:moveTo>
                  <a:pt x="240506" y="71438"/>
                </a:moveTo>
                <a:cubicBezTo>
                  <a:pt x="241300" y="112713"/>
                  <a:pt x="242093" y="153988"/>
                  <a:pt x="242887" y="195263"/>
                </a:cubicBezTo>
                <a:lnTo>
                  <a:pt x="0" y="200025"/>
                </a:lnTo>
                <a:cubicBezTo>
                  <a:pt x="794" y="133350"/>
                  <a:pt x="1587" y="66675"/>
                  <a:pt x="2381" y="0"/>
                </a:cubicBezTo>
                <a:lnTo>
                  <a:pt x="21431" y="14288"/>
                </a:lnTo>
                <a:lnTo>
                  <a:pt x="28575" y="30957"/>
                </a:lnTo>
                <a:lnTo>
                  <a:pt x="78581" y="35719"/>
                </a:lnTo>
                <a:lnTo>
                  <a:pt x="100012" y="40482"/>
                </a:lnTo>
                <a:lnTo>
                  <a:pt x="138112" y="9525"/>
                </a:lnTo>
                <a:lnTo>
                  <a:pt x="171450" y="23813"/>
                </a:lnTo>
                <a:lnTo>
                  <a:pt x="192881" y="50007"/>
                </a:lnTo>
                <a:lnTo>
                  <a:pt x="240506" y="7143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4" name="Google Shape;444;p26"/>
          <p:cNvSpPr/>
          <p:nvPr/>
        </p:nvSpPr>
        <p:spPr>
          <a:xfrm>
            <a:off x="4512796" y="1702965"/>
            <a:ext cx="257175" cy="259556"/>
          </a:xfrm>
          <a:custGeom>
            <a:rect b="b" l="l" r="r" t="t"/>
            <a:pathLst>
              <a:path extrusionOk="0" h="259556" w="257175">
                <a:moveTo>
                  <a:pt x="257175" y="247650"/>
                </a:moveTo>
                <a:cubicBezTo>
                  <a:pt x="256381" y="165100"/>
                  <a:pt x="255588" y="82550"/>
                  <a:pt x="254794" y="0"/>
                </a:cubicBezTo>
                <a:lnTo>
                  <a:pt x="0" y="2381"/>
                </a:lnTo>
                <a:lnTo>
                  <a:pt x="7144" y="259556"/>
                </a:lnTo>
                <a:lnTo>
                  <a:pt x="257175" y="24765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5" name="Google Shape;445;p26"/>
          <p:cNvSpPr/>
          <p:nvPr/>
        </p:nvSpPr>
        <p:spPr>
          <a:xfrm>
            <a:off x="4517559" y="1957758"/>
            <a:ext cx="259556" cy="257175"/>
          </a:xfrm>
          <a:custGeom>
            <a:rect b="b" l="l" r="r" t="t"/>
            <a:pathLst>
              <a:path extrusionOk="0" h="257175" w="259556">
                <a:moveTo>
                  <a:pt x="247650" y="0"/>
                </a:moveTo>
                <a:lnTo>
                  <a:pt x="0" y="2382"/>
                </a:lnTo>
                <a:lnTo>
                  <a:pt x="9525" y="257175"/>
                </a:lnTo>
                <a:lnTo>
                  <a:pt x="259556" y="254794"/>
                </a:lnTo>
                <a:cubicBezTo>
                  <a:pt x="258762" y="169863"/>
                  <a:pt x="246063" y="84931"/>
                  <a:pt x="247650"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6" name="Google Shape;446;p26"/>
          <p:cNvSpPr/>
          <p:nvPr/>
        </p:nvSpPr>
        <p:spPr>
          <a:xfrm>
            <a:off x="4462789" y="2214933"/>
            <a:ext cx="241967" cy="250032"/>
          </a:xfrm>
          <a:custGeom>
            <a:rect b="b" l="l" r="r" t="t"/>
            <a:pathLst>
              <a:path extrusionOk="0" h="250032" w="241967">
                <a:moveTo>
                  <a:pt x="240507" y="0"/>
                </a:moveTo>
                <a:lnTo>
                  <a:pt x="2382" y="2381"/>
                </a:lnTo>
                <a:cubicBezTo>
                  <a:pt x="794" y="88106"/>
                  <a:pt x="1588" y="159544"/>
                  <a:pt x="0" y="245269"/>
                </a:cubicBezTo>
                <a:lnTo>
                  <a:pt x="240507" y="250032"/>
                </a:lnTo>
                <a:cubicBezTo>
                  <a:pt x="238920" y="170657"/>
                  <a:pt x="244476" y="74612"/>
                  <a:pt x="240507"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7" name="Google Shape;447;p26"/>
          <p:cNvSpPr/>
          <p:nvPr/>
        </p:nvSpPr>
        <p:spPr>
          <a:xfrm>
            <a:off x="4450884" y="2460202"/>
            <a:ext cx="311944" cy="257175"/>
          </a:xfrm>
          <a:custGeom>
            <a:rect b="b" l="l" r="r" t="t"/>
            <a:pathLst>
              <a:path extrusionOk="0" h="257175" w="311944">
                <a:moveTo>
                  <a:pt x="307181" y="0"/>
                </a:moveTo>
                <a:lnTo>
                  <a:pt x="4762" y="7144"/>
                </a:lnTo>
                <a:cubicBezTo>
                  <a:pt x="3175" y="90488"/>
                  <a:pt x="1587" y="173831"/>
                  <a:pt x="0" y="257175"/>
                </a:cubicBezTo>
                <a:lnTo>
                  <a:pt x="97631" y="250031"/>
                </a:lnTo>
                <a:lnTo>
                  <a:pt x="311944" y="121444"/>
                </a:lnTo>
                <a:lnTo>
                  <a:pt x="30718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8" name="Google Shape;448;p26"/>
          <p:cNvSpPr/>
          <p:nvPr/>
        </p:nvSpPr>
        <p:spPr>
          <a:xfrm>
            <a:off x="4412784" y="2710234"/>
            <a:ext cx="257175" cy="364331"/>
          </a:xfrm>
          <a:custGeom>
            <a:rect b="b" l="l" r="r" t="t"/>
            <a:pathLst>
              <a:path extrusionOk="0" h="364331" w="257175">
                <a:moveTo>
                  <a:pt x="135731" y="0"/>
                </a:moveTo>
                <a:lnTo>
                  <a:pt x="4762" y="9525"/>
                </a:lnTo>
                <a:cubicBezTo>
                  <a:pt x="3175" y="123825"/>
                  <a:pt x="1587" y="238125"/>
                  <a:pt x="0" y="352425"/>
                </a:cubicBezTo>
                <a:lnTo>
                  <a:pt x="9525" y="345281"/>
                </a:lnTo>
                <a:lnTo>
                  <a:pt x="21431" y="347662"/>
                </a:lnTo>
                <a:lnTo>
                  <a:pt x="59531" y="364331"/>
                </a:lnTo>
                <a:lnTo>
                  <a:pt x="71437" y="352425"/>
                </a:lnTo>
                <a:lnTo>
                  <a:pt x="83343" y="342900"/>
                </a:lnTo>
                <a:lnTo>
                  <a:pt x="107156" y="354806"/>
                </a:lnTo>
                <a:lnTo>
                  <a:pt x="223837" y="271462"/>
                </a:lnTo>
                <a:cubicBezTo>
                  <a:pt x="223043" y="253206"/>
                  <a:pt x="222250" y="234949"/>
                  <a:pt x="221456" y="216693"/>
                </a:cubicBezTo>
                <a:lnTo>
                  <a:pt x="257175" y="209550"/>
                </a:lnTo>
                <a:lnTo>
                  <a:pt x="13573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49" name="Google Shape;449;p26"/>
          <p:cNvSpPr/>
          <p:nvPr/>
        </p:nvSpPr>
        <p:spPr>
          <a:xfrm>
            <a:off x="4541371" y="3367458"/>
            <a:ext cx="300038" cy="247650"/>
          </a:xfrm>
          <a:custGeom>
            <a:rect b="b" l="l" r="r" t="t"/>
            <a:pathLst>
              <a:path extrusionOk="0" h="247650" w="300038">
                <a:moveTo>
                  <a:pt x="242888" y="0"/>
                </a:moveTo>
                <a:lnTo>
                  <a:pt x="0" y="4763"/>
                </a:lnTo>
                <a:lnTo>
                  <a:pt x="11907" y="247650"/>
                </a:lnTo>
                <a:lnTo>
                  <a:pt x="300038" y="240507"/>
                </a:lnTo>
                <a:lnTo>
                  <a:pt x="295275" y="202407"/>
                </a:lnTo>
                <a:lnTo>
                  <a:pt x="285750" y="202407"/>
                </a:lnTo>
                <a:lnTo>
                  <a:pt x="252413" y="135732"/>
                </a:lnTo>
                <a:lnTo>
                  <a:pt x="276225" y="128588"/>
                </a:lnTo>
                <a:lnTo>
                  <a:pt x="276225" y="107157"/>
                </a:lnTo>
                <a:lnTo>
                  <a:pt x="292894" y="95250"/>
                </a:lnTo>
                <a:lnTo>
                  <a:pt x="261938" y="85725"/>
                </a:lnTo>
                <a:lnTo>
                  <a:pt x="261938" y="59532"/>
                </a:lnTo>
                <a:lnTo>
                  <a:pt x="292894" y="52388"/>
                </a:lnTo>
                <a:lnTo>
                  <a:pt x="290513" y="45244"/>
                </a:lnTo>
                <a:lnTo>
                  <a:pt x="24288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0" name="Google Shape;450;p26"/>
          <p:cNvSpPr/>
          <p:nvPr/>
        </p:nvSpPr>
        <p:spPr>
          <a:xfrm>
            <a:off x="4377065" y="3610346"/>
            <a:ext cx="347663" cy="214312"/>
          </a:xfrm>
          <a:custGeom>
            <a:rect b="b" l="l" r="r" t="t"/>
            <a:pathLst>
              <a:path extrusionOk="0" h="214312" w="347663">
                <a:moveTo>
                  <a:pt x="347663" y="0"/>
                </a:moveTo>
                <a:lnTo>
                  <a:pt x="0" y="7144"/>
                </a:lnTo>
                <a:cubicBezTo>
                  <a:pt x="794" y="76200"/>
                  <a:pt x="1587" y="145256"/>
                  <a:pt x="2381" y="214312"/>
                </a:cubicBezTo>
                <a:lnTo>
                  <a:pt x="345281" y="207169"/>
                </a:lnTo>
                <a:lnTo>
                  <a:pt x="347663"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1" name="Google Shape;451;p26"/>
          <p:cNvSpPr/>
          <p:nvPr/>
        </p:nvSpPr>
        <p:spPr>
          <a:xfrm>
            <a:off x="4153228" y="3738933"/>
            <a:ext cx="416718" cy="280988"/>
          </a:xfrm>
          <a:custGeom>
            <a:rect b="b" l="l" r="r" t="t"/>
            <a:pathLst>
              <a:path extrusionOk="0" h="280988" w="416718">
                <a:moveTo>
                  <a:pt x="409575" y="88107"/>
                </a:moveTo>
                <a:lnTo>
                  <a:pt x="226218" y="88107"/>
                </a:lnTo>
                <a:lnTo>
                  <a:pt x="216693" y="0"/>
                </a:lnTo>
                <a:lnTo>
                  <a:pt x="0" y="0"/>
                </a:lnTo>
                <a:lnTo>
                  <a:pt x="7143" y="121444"/>
                </a:lnTo>
                <a:lnTo>
                  <a:pt x="38100" y="121444"/>
                </a:lnTo>
                <a:cubicBezTo>
                  <a:pt x="38894" y="153194"/>
                  <a:pt x="39687" y="184944"/>
                  <a:pt x="40481" y="216694"/>
                </a:cubicBezTo>
                <a:lnTo>
                  <a:pt x="302418" y="214313"/>
                </a:lnTo>
                <a:lnTo>
                  <a:pt x="416718" y="280988"/>
                </a:lnTo>
                <a:lnTo>
                  <a:pt x="409575" y="88107"/>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2" name="Google Shape;452;p26"/>
          <p:cNvSpPr/>
          <p:nvPr/>
        </p:nvSpPr>
        <p:spPr>
          <a:xfrm>
            <a:off x="4224664" y="3953246"/>
            <a:ext cx="411957" cy="202406"/>
          </a:xfrm>
          <a:custGeom>
            <a:rect b="b" l="l" r="r" t="t"/>
            <a:pathLst>
              <a:path extrusionOk="0" h="202406" w="411957">
                <a:moveTo>
                  <a:pt x="411957" y="109537"/>
                </a:moveTo>
                <a:lnTo>
                  <a:pt x="226220" y="2381"/>
                </a:lnTo>
                <a:lnTo>
                  <a:pt x="2382" y="0"/>
                </a:lnTo>
                <a:lnTo>
                  <a:pt x="0" y="176212"/>
                </a:lnTo>
                <a:lnTo>
                  <a:pt x="316707" y="178594"/>
                </a:lnTo>
                <a:lnTo>
                  <a:pt x="321470" y="202406"/>
                </a:lnTo>
                <a:lnTo>
                  <a:pt x="350045" y="200025"/>
                </a:lnTo>
                <a:lnTo>
                  <a:pt x="411957" y="109537"/>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3" name="Google Shape;453;p26"/>
          <p:cNvSpPr/>
          <p:nvPr/>
        </p:nvSpPr>
        <p:spPr>
          <a:xfrm>
            <a:off x="4327059" y="4091358"/>
            <a:ext cx="309562" cy="345282"/>
          </a:xfrm>
          <a:custGeom>
            <a:rect b="b" l="l" r="r" t="t"/>
            <a:pathLst>
              <a:path extrusionOk="0" h="345282" w="309562">
                <a:moveTo>
                  <a:pt x="297656" y="0"/>
                </a:moveTo>
                <a:lnTo>
                  <a:pt x="254794" y="57150"/>
                </a:lnTo>
                <a:lnTo>
                  <a:pt x="221456" y="61913"/>
                </a:lnTo>
                <a:lnTo>
                  <a:pt x="219075" y="35719"/>
                </a:lnTo>
                <a:lnTo>
                  <a:pt x="0" y="35719"/>
                </a:lnTo>
                <a:cubicBezTo>
                  <a:pt x="1587" y="138907"/>
                  <a:pt x="3175" y="242094"/>
                  <a:pt x="4762" y="345282"/>
                </a:cubicBezTo>
                <a:lnTo>
                  <a:pt x="309562" y="342900"/>
                </a:lnTo>
                <a:lnTo>
                  <a:pt x="29765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4" name="Google Shape;454;p26"/>
          <p:cNvSpPr/>
          <p:nvPr/>
        </p:nvSpPr>
        <p:spPr>
          <a:xfrm>
            <a:off x="3979764" y="4129457"/>
            <a:ext cx="345811" cy="319088"/>
          </a:xfrm>
          <a:custGeom>
            <a:rect b="b" l="l" r="r" t="t"/>
            <a:pathLst>
              <a:path extrusionOk="0" h="319088" w="345811">
                <a:moveTo>
                  <a:pt x="340519" y="4763"/>
                </a:moveTo>
                <a:lnTo>
                  <a:pt x="0" y="0"/>
                </a:lnTo>
                <a:lnTo>
                  <a:pt x="0" y="319088"/>
                </a:lnTo>
                <a:lnTo>
                  <a:pt x="345282" y="319088"/>
                </a:lnTo>
                <a:cubicBezTo>
                  <a:pt x="346076" y="216694"/>
                  <a:pt x="346869" y="114301"/>
                  <a:pt x="340519" y="4763"/>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5" name="Google Shape;455;p26"/>
          <p:cNvSpPr/>
          <p:nvPr/>
        </p:nvSpPr>
        <p:spPr>
          <a:xfrm>
            <a:off x="3641259" y="4124696"/>
            <a:ext cx="345281" cy="316706"/>
          </a:xfrm>
          <a:custGeom>
            <a:rect b="b" l="l" r="r" t="t"/>
            <a:pathLst>
              <a:path extrusionOk="0" h="316706" w="345281">
                <a:moveTo>
                  <a:pt x="345281" y="0"/>
                </a:moveTo>
                <a:lnTo>
                  <a:pt x="47625" y="2381"/>
                </a:lnTo>
                <a:cubicBezTo>
                  <a:pt x="46831" y="30162"/>
                  <a:pt x="46038" y="57944"/>
                  <a:pt x="45244" y="85725"/>
                </a:cubicBezTo>
                <a:lnTo>
                  <a:pt x="33337" y="114300"/>
                </a:lnTo>
                <a:lnTo>
                  <a:pt x="33337" y="142875"/>
                </a:lnTo>
                <a:lnTo>
                  <a:pt x="30956" y="166687"/>
                </a:lnTo>
                <a:lnTo>
                  <a:pt x="26194" y="169069"/>
                </a:lnTo>
                <a:lnTo>
                  <a:pt x="19050" y="183356"/>
                </a:lnTo>
                <a:lnTo>
                  <a:pt x="21431" y="204787"/>
                </a:lnTo>
                <a:lnTo>
                  <a:pt x="7144" y="223837"/>
                </a:lnTo>
                <a:lnTo>
                  <a:pt x="0" y="250031"/>
                </a:lnTo>
                <a:lnTo>
                  <a:pt x="23812" y="280987"/>
                </a:lnTo>
                <a:lnTo>
                  <a:pt x="33337" y="300037"/>
                </a:lnTo>
                <a:lnTo>
                  <a:pt x="59531" y="300037"/>
                </a:lnTo>
                <a:lnTo>
                  <a:pt x="66675" y="316706"/>
                </a:lnTo>
                <a:lnTo>
                  <a:pt x="338137" y="314325"/>
                </a:lnTo>
                <a:lnTo>
                  <a:pt x="34528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6" name="Google Shape;456;p26"/>
          <p:cNvSpPr/>
          <p:nvPr/>
        </p:nvSpPr>
        <p:spPr>
          <a:xfrm>
            <a:off x="4015115" y="3862758"/>
            <a:ext cx="211931" cy="264319"/>
          </a:xfrm>
          <a:custGeom>
            <a:rect b="b" l="l" r="r" t="t"/>
            <a:pathLst>
              <a:path extrusionOk="0" h="264319" w="211931">
                <a:moveTo>
                  <a:pt x="169069" y="2382"/>
                </a:moveTo>
                <a:lnTo>
                  <a:pt x="71438" y="14288"/>
                </a:lnTo>
                <a:lnTo>
                  <a:pt x="61913" y="0"/>
                </a:lnTo>
                <a:lnTo>
                  <a:pt x="26194" y="4763"/>
                </a:lnTo>
                <a:lnTo>
                  <a:pt x="30956" y="23813"/>
                </a:lnTo>
                <a:lnTo>
                  <a:pt x="23813" y="33338"/>
                </a:lnTo>
                <a:lnTo>
                  <a:pt x="14288" y="83344"/>
                </a:lnTo>
                <a:lnTo>
                  <a:pt x="28575" y="102394"/>
                </a:lnTo>
                <a:lnTo>
                  <a:pt x="4763" y="116682"/>
                </a:lnTo>
                <a:lnTo>
                  <a:pt x="0" y="150019"/>
                </a:lnTo>
                <a:lnTo>
                  <a:pt x="11906" y="159544"/>
                </a:lnTo>
                <a:lnTo>
                  <a:pt x="0" y="178594"/>
                </a:lnTo>
                <a:lnTo>
                  <a:pt x="0" y="200025"/>
                </a:lnTo>
                <a:lnTo>
                  <a:pt x="9525" y="216694"/>
                </a:lnTo>
                <a:lnTo>
                  <a:pt x="2381" y="235744"/>
                </a:lnTo>
                <a:lnTo>
                  <a:pt x="4763" y="250032"/>
                </a:lnTo>
                <a:lnTo>
                  <a:pt x="7144" y="264319"/>
                </a:lnTo>
                <a:lnTo>
                  <a:pt x="209550" y="261938"/>
                </a:lnTo>
                <a:cubicBezTo>
                  <a:pt x="210344" y="207963"/>
                  <a:pt x="211137" y="153988"/>
                  <a:pt x="211931" y="100013"/>
                </a:cubicBezTo>
                <a:lnTo>
                  <a:pt x="171450" y="102394"/>
                </a:lnTo>
                <a:cubicBezTo>
                  <a:pt x="170656" y="71438"/>
                  <a:pt x="169863" y="40481"/>
                  <a:pt x="169069" y="238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7" name="Google Shape;457;p26"/>
          <p:cNvSpPr/>
          <p:nvPr/>
        </p:nvSpPr>
        <p:spPr>
          <a:xfrm>
            <a:off x="3674596" y="3738933"/>
            <a:ext cx="481504" cy="390525"/>
          </a:xfrm>
          <a:custGeom>
            <a:rect b="b" l="l" r="r" t="t"/>
            <a:pathLst>
              <a:path extrusionOk="0" h="390525" w="481504">
                <a:moveTo>
                  <a:pt x="478631" y="4763"/>
                </a:moveTo>
                <a:lnTo>
                  <a:pt x="0" y="0"/>
                </a:lnTo>
                <a:lnTo>
                  <a:pt x="16669" y="390525"/>
                </a:lnTo>
                <a:lnTo>
                  <a:pt x="347663" y="385763"/>
                </a:lnTo>
                <a:lnTo>
                  <a:pt x="338138" y="371475"/>
                </a:lnTo>
                <a:lnTo>
                  <a:pt x="340519" y="361950"/>
                </a:lnTo>
                <a:lnTo>
                  <a:pt x="342900" y="340519"/>
                </a:lnTo>
                <a:lnTo>
                  <a:pt x="333375" y="328613"/>
                </a:lnTo>
                <a:lnTo>
                  <a:pt x="335757" y="328613"/>
                </a:lnTo>
                <a:lnTo>
                  <a:pt x="330994" y="300038"/>
                </a:lnTo>
                <a:lnTo>
                  <a:pt x="347663" y="288132"/>
                </a:lnTo>
                <a:lnTo>
                  <a:pt x="338138" y="273844"/>
                </a:lnTo>
                <a:lnTo>
                  <a:pt x="338138" y="242888"/>
                </a:lnTo>
                <a:lnTo>
                  <a:pt x="357188" y="226219"/>
                </a:lnTo>
                <a:lnTo>
                  <a:pt x="350044" y="209550"/>
                </a:lnTo>
                <a:lnTo>
                  <a:pt x="364332" y="157163"/>
                </a:lnTo>
                <a:lnTo>
                  <a:pt x="371475" y="140494"/>
                </a:lnTo>
                <a:lnTo>
                  <a:pt x="371475" y="140494"/>
                </a:lnTo>
                <a:lnTo>
                  <a:pt x="397669" y="121444"/>
                </a:lnTo>
                <a:lnTo>
                  <a:pt x="419100" y="130969"/>
                </a:lnTo>
                <a:lnTo>
                  <a:pt x="476250" y="121444"/>
                </a:lnTo>
                <a:cubicBezTo>
                  <a:pt x="475456" y="86519"/>
                  <a:pt x="486569" y="53975"/>
                  <a:pt x="478631" y="4763"/>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8" name="Google Shape;458;p26"/>
          <p:cNvSpPr/>
          <p:nvPr/>
        </p:nvSpPr>
        <p:spPr>
          <a:xfrm>
            <a:off x="3967490" y="3496046"/>
            <a:ext cx="404813" cy="242887"/>
          </a:xfrm>
          <a:custGeom>
            <a:rect b="b" l="l" r="r" t="t"/>
            <a:pathLst>
              <a:path extrusionOk="0" h="242887" w="404813">
                <a:moveTo>
                  <a:pt x="402431" y="130969"/>
                </a:moveTo>
                <a:lnTo>
                  <a:pt x="404813" y="240506"/>
                </a:lnTo>
                <a:lnTo>
                  <a:pt x="9525" y="242887"/>
                </a:lnTo>
                <a:lnTo>
                  <a:pt x="0" y="0"/>
                </a:lnTo>
                <a:lnTo>
                  <a:pt x="314325" y="2381"/>
                </a:lnTo>
                <a:lnTo>
                  <a:pt x="326231" y="133350"/>
                </a:lnTo>
                <a:lnTo>
                  <a:pt x="402431" y="13096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59" name="Google Shape;459;p26"/>
          <p:cNvSpPr/>
          <p:nvPr/>
        </p:nvSpPr>
        <p:spPr>
          <a:xfrm>
            <a:off x="4281815" y="3365077"/>
            <a:ext cx="269081" cy="259556"/>
          </a:xfrm>
          <a:custGeom>
            <a:rect b="b" l="l" r="r" t="t"/>
            <a:pathLst>
              <a:path extrusionOk="0" h="259556" w="269081">
                <a:moveTo>
                  <a:pt x="254794" y="14288"/>
                </a:moveTo>
                <a:lnTo>
                  <a:pt x="188119" y="11906"/>
                </a:lnTo>
                <a:lnTo>
                  <a:pt x="185738" y="2381"/>
                </a:lnTo>
                <a:lnTo>
                  <a:pt x="0" y="0"/>
                </a:lnTo>
                <a:lnTo>
                  <a:pt x="7144" y="259556"/>
                </a:lnTo>
                <a:lnTo>
                  <a:pt x="269081" y="245269"/>
                </a:lnTo>
                <a:lnTo>
                  <a:pt x="254794" y="1428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0" name="Google Shape;460;p26"/>
          <p:cNvSpPr/>
          <p:nvPr/>
        </p:nvSpPr>
        <p:spPr>
          <a:xfrm>
            <a:off x="3967490" y="3284115"/>
            <a:ext cx="309563" cy="211931"/>
          </a:xfrm>
          <a:custGeom>
            <a:rect b="b" l="l" r="r" t="t"/>
            <a:pathLst>
              <a:path extrusionOk="0" h="211931" w="309563">
                <a:moveTo>
                  <a:pt x="0" y="0"/>
                </a:moveTo>
                <a:cubicBezTo>
                  <a:pt x="794" y="70644"/>
                  <a:pt x="1587" y="141287"/>
                  <a:pt x="2381" y="211931"/>
                </a:cubicBezTo>
                <a:lnTo>
                  <a:pt x="309563" y="207168"/>
                </a:lnTo>
                <a:lnTo>
                  <a:pt x="307181" y="90487"/>
                </a:lnTo>
                <a:lnTo>
                  <a:pt x="257175" y="85725"/>
                </a:lnTo>
                <a:lnTo>
                  <a:pt x="247650" y="0"/>
                </a:lnTo>
                <a:lnTo>
                  <a:pt x="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1" name="Google Shape;461;p26"/>
          <p:cNvSpPr/>
          <p:nvPr/>
        </p:nvSpPr>
        <p:spPr>
          <a:xfrm>
            <a:off x="4219904" y="3050750"/>
            <a:ext cx="259582" cy="319089"/>
          </a:xfrm>
          <a:custGeom>
            <a:rect b="b" l="l" r="r" t="t"/>
            <a:pathLst>
              <a:path extrusionOk="0" h="319089" w="259582">
                <a:moveTo>
                  <a:pt x="252412" y="26194"/>
                </a:moveTo>
                <a:lnTo>
                  <a:pt x="197643" y="0"/>
                </a:lnTo>
                <a:lnTo>
                  <a:pt x="183356" y="19051"/>
                </a:lnTo>
                <a:lnTo>
                  <a:pt x="173831" y="11907"/>
                </a:lnTo>
                <a:lnTo>
                  <a:pt x="173831" y="11907"/>
                </a:lnTo>
                <a:lnTo>
                  <a:pt x="152400" y="35720"/>
                </a:lnTo>
                <a:lnTo>
                  <a:pt x="142875" y="54770"/>
                </a:lnTo>
                <a:lnTo>
                  <a:pt x="126206" y="33339"/>
                </a:lnTo>
                <a:lnTo>
                  <a:pt x="109537" y="33339"/>
                </a:lnTo>
                <a:lnTo>
                  <a:pt x="85725" y="11907"/>
                </a:lnTo>
                <a:lnTo>
                  <a:pt x="83343" y="33339"/>
                </a:lnTo>
                <a:lnTo>
                  <a:pt x="61912" y="35720"/>
                </a:lnTo>
                <a:lnTo>
                  <a:pt x="42862" y="50007"/>
                </a:lnTo>
                <a:lnTo>
                  <a:pt x="30956" y="7145"/>
                </a:lnTo>
                <a:lnTo>
                  <a:pt x="0" y="11907"/>
                </a:lnTo>
                <a:lnTo>
                  <a:pt x="9525" y="311945"/>
                </a:lnTo>
                <a:lnTo>
                  <a:pt x="259556" y="319089"/>
                </a:lnTo>
                <a:cubicBezTo>
                  <a:pt x="257968" y="222251"/>
                  <a:pt x="263525" y="113507"/>
                  <a:pt x="252412" y="26194"/>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2" name="Google Shape;462;p26"/>
          <p:cNvSpPr/>
          <p:nvPr/>
        </p:nvSpPr>
        <p:spPr>
          <a:xfrm>
            <a:off x="4269906" y="1355303"/>
            <a:ext cx="250081" cy="354806"/>
          </a:xfrm>
          <a:custGeom>
            <a:rect b="b" l="l" r="r" t="t"/>
            <a:pathLst>
              <a:path extrusionOk="0" h="354806" w="250081">
                <a:moveTo>
                  <a:pt x="250030" y="138112"/>
                </a:moveTo>
                <a:lnTo>
                  <a:pt x="219078" y="130968"/>
                </a:lnTo>
                <a:lnTo>
                  <a:pt x="190500" y="145256"/>
                </a:lnTo>
                <a:lnTo>
                  <a:pt x="140494" y="138112"/>
                </a:lnTo>
                <a:lnTo>
                  <a:pt x="126206" y="123825"/>
                </a:lnTo>
                <a:lnTo>
                  <a:pt x="128588" y="85725"/>
                </a:lnTo>
                <a:lnTo>
                  <a:pt x="114300" y="59531"/>
                </a:lnTo>
                <a:lnTo>
                  <a:pt x="52388" y="0"/>
                </a:lnTo>
                <a:lnTo>
                  <a:pt x="45244" y="0"/>
                </a:lnTo>
                <a:lnTo>
                  <a:pt x="26194" y="40481"/>
                </a:lnTo>
                <a:lnTo>
                  <a:pt x="23813" y="45243"/>
                </a:lnTo>
                <a:lnTo>
                  <a:pt x="0" y="45243"/>
                </a:lnTo>
                <a:cubicBezTo>
                  <a:pt x="1588" y="148431"/>
                  <a:pt x="3175" y="251618"/>
                  <a:pt x="4763" y="354806"/>
                </a:cubicBezTo>
                <a:lnTo>
                  <a:pt x="242888" y="347662"/>
                </a:lnTo>
                <a:cubicBezTo>
                  <a:pt x="242094" y="279399"/>
                  <a:pt x="250824" y="206375"/>
                  <a:pt x="250030" y="13811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3" name="Google Shape;463;p26"/>
          <p:cNvSpPr/>
          <p:nvPr/>
        </p:nvSpPr>
        <p:spPr>
          <a:xfrm>
            <a:off x="4274671" y="1710108"/>
            <a:ext cx="239421" cy="250136"/>
          </a:xfrm>
          <a:custGeom>
            <a:rect b="b" l="l" r="r" t="t"/>
            <a:pathLst>
              <a:path extrusionOk="0" h="250136" w="239421">
                <a:moveTo>
                  <a:pt x="233363" y="0"/>
                </a:moveTo>
                <a:lnTo>
                  <a:pt x="0" y="0"/>
                </a:lnTo>
                <a:lnTo>
                  <a:pt x="2382" y="247651"/>
                </a:lnTo>
                <a:cubicBezTo>
                  <a:pt x="80963" y="246857"/>
                  <a:pt x="159544" y="250825"/>
                  <a:pt x="238125" y="250031"/>
                </a:cubicBezTo>
                <a:cubicBezTo>
                  <a:pt x="239713" y="167481"/>
                  <a:pt x="241300" y="92075"/>
                  <a:pt x="233363"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4" name="Google Shape;464;p26"/>
          <p:cNvSpPr/>
          <p:nvPr/>
        </p:nvSpPr>
        <p:spPr>
          <a:xfrm>
            <a:off x="4272290" y="1962520"/>
            <a:ext cx="242888" cy="250031"/>
          </a:xfrm>
          <a:custGeom>
            <a:rect b="b" l="l" r="r" t="t"/>
            <a:pathLst>
              <a:path extrusionOk="0" h="250031" w="242888">
                <a:moveTo>
                  <a:pt x="242888" y="2381"/>
                </a:moveTo>
                <a:lnTo>
                  <a:pt x="0" y="0"/>
                </a:lnTo>
                <a:lnTo>
                  <a:pt x="16669" y="250031"/>
                </a:lnTo>
                <a:lnTo>
                  <a:pt x="242888" y="245268"/>
                </a:lnTo>
                <a:lnTo>
                  <a:pt x="242888"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5" name="Google Shape;465;p26"/>
          <p:cNvSpPr/>
          <p:nvPr/>
        </p:nvSpPr>
        <p:spPr>
          <a:xfrm>
            <a:off x="4212759" y="2210172"/>
            <a:ext cx="247650" cy="259555"/>
          </a:xfrm>
          <a:custGeom>
            <a:rect b="b" l="l" r="r" t="t"/>
            <a:pathLst>
              <a:path extrusionOk="0" h="259555" w="247650">
                <a:moveTo>
                  <a:pt x="238124" y="0"/>
                </a:moveTo>
                <a:lnTo>
                  <a:pt x="2380" y="7143"/>
                </a:lnTo>
                <a:cubicBezTo>
                  <a:pt x="793" y="88105"/>
                  <a:pt x="1587" y="178593"/>
                  <a:pt x="0" y="259555"/>
                </a:cubicBezTo>
                <a:lnTo>
                  <a:pt x="247650" y="257174"/>
                </a:lnTo>
                <a:lnTo>
                  <a:pt x="23812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6" name="Google Shape;466;p26"/>
          <p:cNvSpPr/>
          <p:nvPr/>
        </p:nvSpPr>
        <p:spPr>
          <a:xfrm>
            <a:off x="4210378" y="2472108"/>
            <a:ext cx="239420" cy="254794"/>
          </a:xfrm>
          <a:custGeom>
            <a:rect b="b" l="l" r="r" t="t"/>
            <a:pathLst>
              <a:path extrusionOk="0" h="254794" w="239420">
                <a:moveTo>
                  <a:pt x="233362" y="0"/>
                </a:moveTo>
                <a:lnTo>
                  <a:pt x="0" y="2382"/>
                </a:lnTo>
                <a:lnTo>
                  <a:pt x="0" y="254794"/>
                </a:lnTo>
                <a:lnTo>
                  <a:pt x="238125" y="250032"/>
                </a:lnTo>
                <a:cubicBezTo>
                  <a:pt x="239712" y="170657"/>
                  <a:pt x="241300" y="91282"/>
                  <a:pt x="233362"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7" name="Google Shape;467;p26"/>
          <p:cNvSpPr/>
          <p:nvPr/>
        </p:nvSpPr>
        <p:spPr>
          <a:xfrm>
            <a:off x="4162753" y="2724521"/>
            <a:ext cx="252412" cy="378619"/>
          </a:xfrm>
          <a:custGeom>
            <a:rect b="b" l="l" r="r" t="t"/>
            <a:pathLst>
              <a:path extrusionOk="0" h="376238" w="245268">
                <a:moveTo>
                  <a:pt x="240506" y="0"/>
                </a:moveTo>
                <a:lnTo>
                  <a:pt x="0" y="2381"/>
                </a:lnTo>
                <a:cubicBezTo>
                  <a:pt x="794" y="100012"/>
                  <a:pt x="1587" y="197644"/>
                  <a:pt x="2381" y="295275"/>
                </a:cubicBezTo>
                <a:lnTo>
                  <a:pt x="16668" y="295275"/>
                </a:lnTo>
                <a:lnTo>
                  <a:pt x="26193" y="300038"/>
                </a:lnTo>
                <a:lnTo>
                  <a:pt x="21431" y="309563"/>
                </a:lnTo>
                <a:lnTo>
                  <a:pt x="33337" y="316706"/>
                </a:lnTo>
                <a:lnTo>
                  <a:pt x="33337" y="326231"/>
                </a:lnTo>
                <a:lnTo>
                  <a:pt x="50006" y="338138"/>
                </a:lnTo>
                <a:lnTo>
                  <a:pt x="88106" y="330994"/>
                </a:lnTo>
                <a:lnTo>
                  <a:pt x="102393" y="369094"/>
                </a:lnTo>
                <a:lnTo>
                  <a:pt x="138112" y="354806"/>
                </a:lnTo>
                <a:lnTo>
                  <a:pt x="140493" y="333375"/>
                </a:lnTo>
                <a:lnTo>
                  <a:pt x="154781" y="340519"/>
                </a:lnTo>
                <a:lnTo>
                  <a:pt x="164306" y="352425"/>
                </a:lnTo>
                <a:lnTo>
                  <a:pt x="173831" y="359569"/>
                </a:lnTo>
                <a:lnTo>
                  <a:pt x="195262" y="376238"/>
                </a:lnTo>
                <a:lnTo>
                  <a:pt x="214312" y="338138"/>
                </a:lnTo>
                <a:lnTo>
                  <a:pt x="240506" y="342900"/>
                </a:lnTo>
                <a:lnTo>
                  <a:pt x="245268" y="340519"/>
                </a:lnTo>
                <a:cubicBezTo>
                  <a:pt x="243681" y="227013"/>
                  <a:pt x="242093" y="113506"/>
                  <a:pt x="240506"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8" name="Google Shape;468;p26"/>
          <p:cNvSpPr/>
          <p:nvPr/>
        </p:nvSpPr>
        <p:spPr>
          <a:xfrm>
            <a:off x="4006249" y="1284382"/>
            <a:ext cx="264848" cy="300038"/>
          </a:xfrm>
          <a:custGeom>
            <a:rect b="b" l="l" r="r" t="t"/>
            <a:pathLst>
              <a:path extrusionOk="0" h="300038" w="264848">
                <a:moveTo>
                  <a:pt x="259556" y="116682"/>
                </a:moveTo>
                <a:lnTo>
                  <a:pt x="214312" y="95250"/>
                </a:lnTo>
                <a:lnTo>
                  <a:pt x="204787" y="119063"/>
                </a:lnTo>
                <a:lnTo>
                  <a:pt x="188119" y="126207"/>
                </a:lnTo>
                <a:lnTo>
                  <a:pt x="161925" y="114300"/>
                </a:lnTo>
                <a:lnTo>
                  <a:pt x="140494" y="104775"/>
                </a:lnTo>
                <a:lnTo>
                  <a:pt x="52387" y="0"/>
                </a:lnTo>
                <a:lnTo>
                  <a:pt x="14287" y="9525"/>
                </a:lnTo>
                <a:lnTo>
                  <a:pt x="16669" y="197644"/>
                </a:lnTo>
                <a:lnTo>
                  <a:pt x="0" y="195263"/>
                </a:lnTo>
                <a:lnTo>
                  <a:pt x="107156" y="280988"/>
                </a:lnTo>
                <a:lnTo>
                  <a:pt x="119062" y="283369"/>
                </a:lnTo>
                <a:lnTo>
                  <a:pt x="135731" y="278607"/>
                </a:lnTo>
                <a:lnTo>
                  <a:pt x="145256" y="288132"/>
                </a:lnTo>
                <a:lnTo>
                  <a:pt x="166687" y="280988"/>
                </a:lnTo>
                <a:lnTo>
                  <a:pt x="188119" y="280988"/>
                </a:lnTo>
                <a:lnTo>
                  <a:pt x="214312" y="300038"/>
                </a:lnTo>
                <a:lnTo>
                  <a:pt x="264319" y="292894"/>
                </a:lnTo>
                <a:cubicBezTo>
                  <a:pt x="265113" y="234950"/>
                  <a:pt x="265906" y="177007"/>
                  <a:pt x="259556" y="11668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69" name="Google Shape;469;p26"/>
          <p:cNvSpPr/>
          <p:nvPr/>
        </p:nvSpPr>
        <p:spPr>
          <a:xfrm>
            <a:off x="4003208" y="1476744"/>
            <a:ext cx="273844" cy="269081"/>
          </a:xfrm>
          <a:custGeom>
            <a:rect b="b" l="l" r="r" t="t"/>
            <a:pathLst>
              <a:path extrusionOk="0" h="269081" w="273844">
                <a:moveTo>
                  <a:pt x="273844" y="92869"/>
                </a:moveTo>
                <a:lnTo>
                  <a:pt x="266700" y="269081"/>
                </a:lnTo>
                <a:lnTo>
                  <a:pt x="254794" y="259556"/>
                </a:lnTo>
                <a:lnTo>
                  <a:pt x="233363" y="245269"/>
                </a:lnTo>
                <a:lnTo>
                  <a:pt x="216694" y="245269"/>
                </a:lnTo>
                <a:lnTo>
                  <a:pt x="192882" y="238125"/>
                </a:lnTo>
                <a:lnTo>
                  <a:pt x="188119" y="228600"/>
                </a:lnTo>
                <a:lnTo>
                  <a:pt x="176213" y="240506"/>
                </a:lnTo>
                <a:lnTo>
                  <a:pt x="133350" y="240506"/>
                </a:lnTo>
                <a:lnTo>
                  <a:pt x="119063" y="228600"/>
                </a:lnTo>
                <a:lnTo>
                  <a:pt x="109538" y="235744"/>
                </a:lnTo>
                <a:lnTo>
                  <a:pt x="92869" y="228600"/>
                </a:lnTo>
                <a:lnTo>
                  <a:pt x="2382" y="223838"/>
                </a:lnTo>
                <a:lnTo>
                  <a:pt x="0" y="0"/>
                </a:lnTo>
                <a:lnTo>
                  <a:pt x="111919" y="78581"/>
                </a:lnTo>
                <a:lnTo>
                  <a:pt x="135732" y="76200"/>
                </a:lnTo>
                <a:lnTo>
                  <a:pt x="157163" y="85725"/>
                </a:lnTo>
                <a:lnTo>
                  <a:pt x="202407" y="80963"/>
                </a:lnTo>
                <a:lnTo>
                  <a:pt x="221457" y="102394"/>
                </a:lnTo>
                <a:lnTo>
                  <a:pt x="273844" y="9286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0" name="Google Shape;470;p26"/>
          <p:cNvSpPr/>
          <p:nvPr/>
        </p:nvSpPr>
        <p:spPr>
          <a:xfrm>
            <a:off x="4022257" y="1705344"/>
            <a:ext cx="247650" cy="257174"/>
          </a:xfrm>
          <a:custGeom>
            <a:rect b="b" l="l" r="r" t="t"/>
            <a:pathLst>
              <a:path extrusionOk="0" h="257174" w="247650">
                <a:moveTo>
                  <a:pt x="247650" y="50006"/>
                </a:moveTo>
                <a:lnTo>
                  <a:pt x="207169" y="14287"/>
                </a:lnTo>
                <a:lnTo>
                  <a:pt x="190500" y="23812"/>
                </a:lnTo>
                <a:lnTo>
                  <a:pt x="166688" y="0"/>
                </a:lnTo>
                <a:lnTo>
                  <a:pt x="157163" y="11906"/>
                </a:lnTo>
                <a:lnTo>
                  <a:pt x="102394" y="14287"/>
                </a:lnTo>
                <a:lnTo>
                  <a:pt x="92869" y="2381"/>
                </a:lnTo>
                <a:lnTo>
                  <a:pt x="76200" y="11906"/>
                </a:lnTo>
                <a:lnTo>
                  <a:pt x="71438" y="4762"/>
                </a:lnTo>
                <a:lnTo>
                  <a:pt x="0" y="2381"/>
                </a:lnTo>
                <a:cubicBezTo>
                  <a:pt x="1587" y="87312"/>
                  <a:pt x="3175" y="172243"/>
                  <a:pt x="4762" y="257174"/>
                </a:cubicBezTo>
                <a:lnTo>
                  <a:pt x="245269" y="257174"/>
                </a:lnTo>
                <a:cubicBezTo>
                  <a:pt x="246063" y="188118"/>
                  <a:pt x="246856" y="119062"/>
                  <a:pt x="247650" y="50006"/>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1" name="Google Shape;471;p26"/>
          <p:cNvSpPr/>
          <p:nvPr/>
        </p:nvSpPr>
        <p:spPr>
          <a:xfrm>
            <a:off x="3998258" y="1974127"/>
            <a:ext cx="262104" cy="250031"/>
          </a:xfrm>
          <a:custGeom>
            <a:rect b="b" l="l" r="r" t="t"/>
            <a:pathLst>
              <a:path extrusionOk="0" h="250031" w="262104">
                <a:moveTo>
                  <a:pt x="257175" y="0"/>
                </a:moveTo>
                <a:lnTo>
                  <a:pt x="0" y="0"/>
                </a:lnTo>
                <a:lnTo>
                  <a:pt x="0" y="250031"/>
                </a:lnTo>
                <a:lnTo>
                  <a:pt x="261937" y="247649"/>
                </a:lnTo>
                <a:cubicBezTo>
                  <a:pt x="263525" y="167480"/>
                  <a:pt x="253206" y="89694"/>
                  <a:pt x="257175"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2" name="Google Shape;472;p26"/>
          <p:cNvSpPr/>
          <p:nvPr/>
        </p:nvSpPr>
        <p:spPr>
          <a:xfrm>
            <a:off x="3950821" y="2214934"/>
            <a:ext cx="269082" cy="261937"/>
          </a:xfrm>
          <a:custGeom>
            <a:rect b="b" l="l" r="r" t="t"/>
            <a:pathLst>
              <a:path extrusionOk="0" h="252413" w="269082">
                <a:moveTo>
                  <a:pt x="269082" y="0"/>
                </a:moveTo>
                <a:lnTo>
                  <a:pt x="9525" y="0"/>
                </a:lnTo>
                <a:lnTo>
                  <a:pt x="0" y="252413"/>
                </a:lnTo>
                <a:lnTo>
                  <a:pt x="252413" y="252413"/>
                </a:lnTo>
                <a:lnTo>
                  <a:pt x="26908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3" name="Google Shape;473;p26"/>
          <p:cNvSpPr/>
          <p:nvPr/>
        </p:nvSpPr>
        <p:spPr>
          <a:xfrm>
            <a:off x="3953202" y="2474489"/>
            <a:ext cx="261939" cy="259557"/>
          </a:xfrm>
          <a:custGeom>
            <a:rect b="b" l="l" r="r" t="t"/>
            <a:pathLst>
              <a:path extrusionOk="0" h="252412" w="252412">
                <a:moveTo>
                  <a:pt x="250031" y="0"/>
                </a:moveTo>
                <a:lnTo>
                  <a:pt x="0" y="0"/>
                </a:lnTo>
                <a:cubicBezTo>
                  <a:pt x="1587" y="84137"/>
                  <a:pt x="3175" y="168275"/>
                  <a:pt x="4762" y="252412"/>
                </a:cubicBezTo>
                <a:lnTo>
                  <a:pt x="252412" y="240506"/>
                </a:lnTo>
                <a:cubicBezTo>
                  <a:pt x="251618" y="160337"/>
                  <a:pt x="250825" y="80169"/>
                  <a:pt x="250031"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4" name="Google Shape;474;p26"/>
          <p:cNvSpPr/>
          <p:nvPr/>
        </p:nvSpPr>
        <p:spPr>
          <a:xfrm>
            <a:off x="3910340" y="2714844"/>
            <a:ext cx="254794" cy="292894"/>
          </a:xfrm>
          <a:custGeom>
            <a:rect b="b" l="l" r="r" t="t"/>
            <a:pathLst>
              <a:path extrusionOk="0" h="292894" w="254794">
                <a:moveTo>
                  <a:pt x="250031" y="0"/>
                </a:moveTo>
                <a:lnTo>
                  <a:pt x="2381" y="0"/>
                </a:lnTo>
                <a:cubicBezTo>
                  <a:pt x="1587" y="97631"/>
                  <a:pt x="794" y="195263"/>
                  <a:pt x="0" y="292894"/>
                </a:cubicBezTo>
                <a:lnTo>
                  <a:pt x="254794" y="292894"/>
                </a:lnTo>
                <a:cubicBezTo>
                  <a:pt x="253206" y="195263"/>
                  <a:pt x="251619" y="97631"/>
                  <a:pt x="250031"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5" name="Google Shape;475;p26"/>
          <p:cNvSpPr/>
          <p:nvPr/>
        </p:nvSpPr>
        <p:spPr>
          <a:xfrm>
            <a:off x="3965109" y="3010270"/>
            <a:ext cx="259556" cy="269081"/>
          </a:xfrm>
          <a:custGeom>
            <a:rect b="b" l="l" r="r" t="t"/>
            <a:pathLst>
              <a:path extrusionOk="0" h="269081" w="259556">
                <a:moveTo>
                  <a:pt x="195262" y="4763"/>
                </a:moveTo>
                <a:lnTo>
                  <a:pt x="2381" y="0"/>
                </a:lnTo>
                <a:cubicBezTo>
                  <a:pt x="1587" y="89694"/>
                  <a:pt x="794" y="179387"/>
                  <a:pt x="0" y="269081"/>
                </a:cubicBezTo>
                <a:lnTo>
                  <a:pt x="259556" y="264319"/>
                </a:lnTo>
                <a:lnTo>
                  <a:pt x="247650" y="142875"/>
                </a:lnTo>
                <a:lnTo>
                  <a:pt x="245268" y="47625"/>
                </a:lnTo>
                <a:lnTo>
                  <a:pt x="235743" y="38100"/>
                </a:lnTo>
                <a:lnTo>
                  <a:pt x="195262" y="47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6" name="Google Shape;476;p26"/>
          <p:cNvSpPr/>
          <p:nvPr/>
        </p:nvSpPr>
        <p:spPr>
          <a:xfrm>
            <a:off x="3756971" y="236519"/>
            <a:ext cx="258144" cy="269124"/>
          </a:xfrm>
          <a:custGeom>
            <a:rect b="b" l="l" r="r" t="t"/>
            <a:pathLst>
              <a:path extrusionOk="0" h="271463" w="242887">
                <a:moveTo>
                  <a:pt x="242887" y="9525"/>
                </a:moveTo>
                <a:lnTo>
                  <a:pt x="2381" y="0"/>
                </a:lnTo>
                <a:cubicBezTo>
                  <a:pt x="1587" y="87313"/>
                  <a:pt x="794" y="184150"/>
                  <a:pt x="0" y="271463"/>
                </a:cubicBezTo>
                <a:lnTo>
                  <a:pt x="233541" y="271421"/>
                </a:lnTo>
                <a:lnTo>
                  <a:pt x="242887" y="952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7" name="Google Shape;477;p26"/>
          <p:cNvSpPr/>
          <p:nvPr/>
        </p:nvSpPr>
        <p:spPr>
          <a:xfrm>
            <a:off x="3756971" y="498052"/>
            <a:ext cx="245269" cy="214313"/>
          </a:xfrm>
          <a:custGeom>
            <a:rect b="b" l="l" r="r" t="t"/>
            <a:pathLst>
              <a:path extrusionOk="0" h="214313" w="245269">
                <a:moveTo>
                  <a:pt x="245268" y="214313"/>
                </a:moveTo>
                <a:lnTo>
                  <a:pt x="0" y="211932"/>
                </a:lnTo>
                <a:cubicBezTo>
                  <a:pt x="794" y="141288"/>
                  <a:pt x="1587" y="70644"/>
                  <a:pt x="2381" y="0"/>
                </a:cubicBezTo>
                <a:lnTo>
                  <a:pt x="245269" y="0"/>
                </a:lnTo>
                <a:cubicBezTo>
                  <a:pt x="245269" y="71438"/>
                  <a:pt x="245268" y="142875"/>
                  <a:pt x="245268" y="214313"/>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8" name="Google Shape;478;p26"/>
          <p:cNvSpPr/>
          <p:nvPr/>
        </p:nvSpPr>
        <p:spPr>
          <a:xfrm>
            <a:off x="3765085" y="714740"/>
            <a:ext cx="261937" cy="228600"/>
          </a:xfrm>
          <a:custGeom>
            <a:rect b="b" l="l" r="r" t="t"/>
            <a:pathLst>
              <a:path extrusionOk="0" h="228600" w="261937">
                <a:moveTo>
                  <a:pt x="254794" y="4762"/>
                </a:moveTo>
                <a:lnTo>
                  <a:pt x="0" y="0"/>
                </a:lnTo>
                <a:lnTo>
                  <a:pt x="4762" y="226219"/>
                </a:lnTo>
                <a:lnTo>
                  <a:pt x="261937" y="228600"/>
                </a:lnTo>
                <a:lnTo>
                  <a:pt x="254794" y="476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79" name="Google Shape;479;p26"/>
          <p:cNvSpPr/>
          <p:nvPr/>
        </p:nvSpPr>
        <p:spPr>
          <a:xfrm>
            <a:off x="3767465" y="940446"/>
            <a:ext cx="257175" cy="253532"/>
          </a:xfrm>
          <a:custGeom>
            <a:rect b="b" l="l" r="r" t="t"/>
            <a:pathLst>
              <a:path extrusionOk="0" h="245269" w="250031">
                <a:moveTo>
                  <a:pt x="250031" y="238125"/>
                </a:moveTo>
                <a:cubicBezTo>
                  <a:pt x="249237" y="159544"/>
                  <a:pt x="248444" y="80962"/>
                  <a:pt x="247650" y="2381"/>
                </a:cubicBezTo>
                <a:lnTo>
                  <a:pt x="0" y="0"/>
                </a:lnTo>
                <a:cubicBezTo>
                  <a:pt x="1588" y="81756"/>
                  <a:pt x="3175" y="163513"/>
                  <a:pt x="4763" y="245269"/>
                </a:cubicBezTo>
                <a:lnTo>
                  <a:pt x="250031" y="23812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0" name="Google Shape;480;p26"/>
          <p:cNvSpPr/>
          <p:nvPr/>
        </p:nvSpPr>
        <p:spPr>
          <a:xfrm>
            <a:off x="3813899" y="1186179"/>
            <a:ext cx="205846" cy="255000"/>
          </a:xfrm>
          <a:custGeom>
            <a:rect b="b" l="l" r="r" t="t"/>
            <a:pathLst>
              <a:path extrusionOk="0" h="249736" w="202445">
                <a:moveTo>
                  <a:pt x="202445" y="0"/>
                </a:moveTo>
                <a:lnTo>
                  <a:pt x="2382" y="9230"/>
                </a:lnTo>
                <a:lnTo>
                  <a:pt x="0" y="249736"/>
                </a:lnTo>
                <a:lnTo>
                  <a:pt x="195263" y="244973"/>
                </a:lnTo>
                <a:lnTo>
                  <a:pt x="20244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1" name="Google Shape;481;p26"/>
          <p:cNvSpPr/>
          <p:nvPr/>
        </p:nvSpPr>
        <p:spPr>
          <a:xfrm>
            <a:off x="3779365" y="1432319"/>
            <a:ext cx="240574" cy="271679"/>
          </a:xfrm>
          <a:custGeom>
            <a:rect b="b" l="l" r="r" t="t"/>
            <a:pathLst>
              <a:path extrusionOk="0" h="288425" w="242887">
                <a:moveTo>
                  <a:pt x="242887" y="0"/>
                </a:moveTo>
                <a:lnTo>
                  <a:pt x="242887" y="50007"/>
                </a:lnTo>
                <a:lnTo>
                  <a:pt x="221524" y="50154"/>
                </a:lnTo>
                <a:cubicBezTo>
                  <a:pt x="222303" y="125364"/>
                  <a:pt x="223081" y="213215"/>
                  <a:pt x="223860" y="288425"/>
                </a:cubicBezTo>
                <a:lnTo>
                  <a:pt x="0" y="286191"/>
                </a:lnTo>
                <a:cubicBezTo>
                  <a:pt x="794" y="194116"/>
                  <a:pt x="1587" y="94457"/>
                  <a:pt x="2381" y="2382"/>
                </a:cubicBezTo>
                <a:lnTo>
                  <a:pt x="242887"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2" name="Google Shape;482;p26"/>
          <p:cNvSpPr/>
          <p:nvPr/>
        </p:nvSpPr>
        <p:spPr>
          <a:xfrm>
            <a:off x="3779372" y="1705346"/>
            <a:ext cx="247650" cy="266700"/>
          </a:xfrm>
          <a:custGeom>
            <a:rect b="b" l="l" r="r" t="t"/>
            <a:pathLst>
              <a:path extrusionOk="0" h="266700" w="247650">
                <a:moveTo>
                  <a:pt x="247650" y="266700"/>
                </a:moveTo>
                <a:lnTo>
                  <a:pt x="0" y="264319"/>
                </a:lnTo>
                <a:lnTo>
                  <a:pt x="0" y="2381"/>
                </a:lnTo>
                <a:lnTo>
                  <a:pt x="240505" y="0"/>
                </a:lnTo>
                <a:cubicBezTo>
                  <a:pt x="241299" y="82550"/>
                  <a:pt x="244474" y="184150"/>
                  <a:pt x="247650" y="26670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3" name="Google Shape;483;p26"/>
          <p:cNvSpPr/>
          <p:nvPr/>
        </p:nvSpPr>
        <p:spPr>
          <a:xfrm>
            <a:off x="3763894" y="1959469"/>
            <a:ext cx="247650" cy="252413"/>
          </a:xfrm>
          <a:custGeom>
            <a:rect b="b" l="l" r="r" t="t"/>
            <a:pathLst>
              <a:path extrusionOk="0" h="252413" w="247650">
                <a:moveTo>
                  <a:pt x="247650" y="0"/>
                </a:moveTo>
                <a:cubicBezTo>
                  <a:pt x="246856" y="83344"/>
                  <a:pt x="246063" y="166688"/>
                  <a:pt x="245269" y="250032"/>
                </a:cubicBezTo>
                <a:lnTo>
                  <a:pt x="0" y="252413"/>
                </a:lnTo>
                <a:lnTo>
                  <a:pt x="0" y="0"/>
                </a:lnTo>
                <a:lnTo>
                  <a:pt x="247650"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4" name="Google Shape;484;p26"/>
          <p:cNvSpPr/>
          <p:nvPr/>
        </p:nvSpPr>
        <p:spPr>
          <a:xfrm>
            <a:off x="3710315" y="2212400"/>
            <a:ext cx="252413" cy="262090"/>
          </a:xfrm>
          <a:custGeom>
            <a:rect b="b" l="l" r="r" t="t"/>
            <a:pathLst>
              <a:path extrusionOk="0" h="247650" w="252413">
                <a:moveTo>
                  <a:pt x="250032" y="0"/>
                </a:moveTo>
                <a:cubicBezTo>
                  <a:pt x="250826" y="82550"/>
                  <a:pt x="251619" y="165100"/>
                  <a:pt x="252413" y="247650"/>
                </a:cubicBezTo>
                <a:lnTo>
                  <a:pt x="0" y="242888"/>
                </a:lnTo>
                <a:lnTo>
                  <a:pt x="0" y="0"/>
                </a:lnTo>
                <a:lnTo>
                  <a:pt x="25003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5" name="Google Shape;485;p26"/>
          <p:cNvSpPr/>
          <p:nvPr/>
        </p:nvSpPr>
        <p:spPr>
          <a:xfrm>
            <a:off x="3698409" y="2459759"/>
            <a:ext cx="250031" cy="254794"/>
          </a:xfrm>
          <a:custGeom>
            <a:rect b="b" l="l" r="r" t="t"/>
            <a:pathLst>
              <a:path extrusionOk="0" h="254794" w="250031">
                <a:moveTo>
                  <a:pt x="247650" y="9525"/>
                </a:moveTo>
                <a:lnTo>
                  <a:pt x="0" y="0"/>
                </a:lnTo>
                <a:lnTo>
                  <a:pt x="0" y="254794"/>
                </a:lnTo>
                <a:lnTo>
                  <a:pt x="250031" y="252412"/>
                </a:lnTo>
                <a:cubicBezTo>
                  <a:pt x="249237" y="171450"/>
                  <a:pt x="248444" y="90487"/>
                  <a:pt x="247650" y="9525"/>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6" name="Google Shape;486;p26"/>
          <p:cNvSpPr/>
          <p:nvPr/>
        </p:nvSpPr>
        <p:spPr>
          <a:xfrm rot="-252033">
            <a:off x="3622208" y="2712170"/>
            <a:ext cx="292894" cy="228600"/>
          </a:xfrm>
          <a:custGeom>
            <a:rect b="b" l="l" r="r" t="t"/>
            <a:pathLst>
              <a:path extrusionOk="0" h="228600" w="292894">
                <a:moveTo>
                  <a:pt x="292894" y="11906"/>
                </a:moveTo>
                <a:lnTo>
                  <a:pt x="4763" y="0"/>
                </a:lnTo>
                <a:cubicBezTo>
                  <a:pt x="3175" y="75406"/>
                  <a:pt x="1588" y="150813"/>
                  <a:pt x="0" y="226219"/>
                </a:cubicBezTo>
                <a:lnTo>
                  <a:pt x="288131" y="228600"/>
                </a:lnTo>
                <a:lnTo>
                  <a:pt x="292894" y="1190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7" name="Google Shape;487;p26"/>
          <p:cNvSpPr/>
          <p:nvPr/>
        </p:nvSpPr>
        <p:spPr>
          <a:xfrm>
            <a:off x="3391227" y="2934959"/>
            <a:ext cx="566738" cy="335756"/>
          </a:xfrm>
          <a:custGeom>
            <a:rect b="b" l="l" r="r" t="t"/>
            <a:pathLst>
              <a:path extrusionOk="0" h="335756" w="566738">
                <a:moveTo>
                  <a:pt x="507207" y="9525"/>
                </a:moveTo>
                <a:cubicBezTo>
                  <a:pt x="508001" y="31750"/>
                  <a:pt x="508794" y="53975"/>
                  <a:pt x="509588" y="76200"/>
                </a:cubicBezTo>
                <a:lnTo>
                  <a:pt x="566738" y="80962"/>
                </a:lnTo>
                <a:cubicBezTo>
                  <a:pt x="565944" y="165893"/>
                  <a:pt x="565151" y="250825"/>
                  <a:pt x="564357" y="335756"/>
                </a:cubicBezTo>
                <a:lnTo>
                  <a:pt x="290513" y="335756"/>
                </a:lnTo>
                <a:cubicBezTo>
                  <a:pt x="289719" y="256381"/>
                  <a:pt x="288926" y="177006"/>
                  <a:pt x="288132" y="97631"/>
                </a:cubicBezTo>
                <a:lnTo>
                  <a:pt x="0" y="97631"/>
                </a:lnTo>
                <a:lnTo>
                  <a:pt x="2382" y="76200"/>
                </a:lnTo>
                <a:lnTo>
                  <a:pt x="200025" y="76200"/>
                </a:lnTo>
                <a:lnTo>
                  <a:pt x="211932" y="0"/>
                </a:lnTo>
                <a:lnTo>
                  <a:pt x="507207" y="952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8" name="Google Shape;488;p26"/>
          <p:cNvSpPr/>
          <p:nvPr/>
        </p:nvSpPr>
        <p:spPr>
          <a:xfrm>
            <a:off x="3557915" y="3274590"/>
            <a:ext cx="419100" cy="211932"/>
          </a:xfrm>
          <a:custGeom>
            <a:rect b="b" l="l" r="r" t="t"/>
            <a:pathLst>
              <a:path extrusionOk="0" h="211932" w="419100">
                <a:moveTo>
                  <a:pt x="404812" y="0"/>
                </a:moveTo>
                <a:lnTo>
                  <a:pt x="419100" y="207169"/>
                </a:lnTo>
                <a:lnTo>
                  <a:pt x="2381" y="211932"/>
                </a:lnTo>
                <a:cubicBezTo>
                  <a:pt x="1587" y="141288"/>
                  <a:pt x="794" y="70644"/>
                  <a:pt x="0" y="0"/>
                </a:cubicBezTo>
                <a:lnTo>
                  <a:pt x="40481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89" name="Google Shape;489;p26"/>
          <p:cNvSpPr/>
          <p:nvPr/>
        </p:nvSpPr>
        <p:spPr>
          <a:xfrm>
            <a:off x="3557216" y="3496046"/>
            <a:ext cx="416718" cy="247649"/>
          </a:xfrm>
          <a:custGeom>
            <a:rect b="b" l="l" r="r" t="t"/>
            <a:pathLst>
              <a:path extrusionOk="0" h="238125" w="407194">
                <a:moveTo>
                  <a:pt x="395288" y="0"/>
                </a:moveTo>
                <a:lnTo>
                  <a:pt x="407194" y="238125"/>
                </a:lnTo>
                <a:lnTo>
                  <a:pt x="0" y="238125"/>
                </a:lnTo>
                <a:cubicBezTo>
                  <a:pt x="794" y="159544"/>
                  <a:pt x="1587" y="80962"/>
                  <a:pt x="2381" y="2381"/>
                </a:cubicBezTo>
                <a:lnTo>
                  <a:pt x="39528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0" name="Google Shape;490;p26"/>
          <p:cNvSpPr/>
          <p:nvPr/>
        </p:nvSpPr>
        <p:spPr>
          <a:xfrm>
            <a:off x="3152390" y="3729256"/>
            <a:ext cx="531019" cy="619125"/>
          </a:xfrm>
          <a:custGeom>
            <a:rect b="b" l="l" r="r" t="t"/>
            <a:pathLst>
              <a:path extrusionOk="0" h="619125" w="531019">
                <a:moveTo>
                  <a:pt x="531019" y="4763"/>
                </a:moveTo>
                <a:lnTo>
                  <a:pt x="9525" y="0"/>
                </a:lnTo>
                <a:lnTo>
                  <a:pt x="0" y="297656"/>
                </a:lnTo>
                <a:lnTo>
                  <a:pt x="54769" y="311944"/>
                </a:lnTo>
                <a:lnTo>
                  <a:pt x="78581" y="309563"/>
                </a:lnTo>
                <a:lnTo>
                  <a:pt x="92869" y="302419"/>
                </a:lnTo>
                <a:lnTo>
                  <a:pt x="102394" y="269081"/>
                </a:lnTo>
                <a:lnTo>
                  <a:pt x="126206" y="309563"/>
                </a:lnTo>
                <a:lnTo>
                  <a:pt x="154781" y="283369"/>
                </a:lnTo>
                <a:lnTo>
                  <a:pt x="161925" y="304800"/>
                </a:lnTo>
                <a:lnTo>
                  <a:pt x="183356" y="300038"/>
                </a:lnTo>
                <a:lnTo>
                  <a:pt x="183356" y="335756"/>
                </a:lnTo>
                <a:lnTo>
                  <a:pt x="200025" y="347663"/>
                </a:lnTo>
                <a:lnTo>
                  <a:pt x="200025" y="366713"/>
                </a:lnTo>
                <a:lnTo>
                  <a:pt x="235744" y="366713"/>
                </a:lnTo>
                <a:lnTo>
                  <a:pt x="221456" y="414338"/>
                </a:lnTo>
                <a:lnTo>
                  <a:pt x="259556" y="435769"/>
                </a:lnTo>
                <a:lnTo>
                  <a:pt x="300038" y="442913"/>
                </a:lnTo>
                <a:lnTo>
                  <a:pt x="307181" y="469106"/>
                </a:lnTo>
                <a:lnTo>
                  <a:pt x="357188" y="485775"/>
                </a:lnTo>
                <a:lnTo>
                  <a:pt x="388144" y="535781"/>
                </a:lnTo>
                <a:lnTo>
                  <a:pt x="416719" y="550069"/>
                </a:lnTo>
                <a:lnTo>
                  <a:pt x="452438" y="592931"/>
                </a:lnTo>
                <a:lnTo>
                  <a:pt x="483394" y="609600"/>
                </a:lnTo>
                <a:lnTo>
                  <a:pt x="500063" y="619125"/>
                </a:lnTo>
                <a:lnTo>
                  <a:pt x="514350" y="585788"/>
                </a:lnTo>
                <a:lnTo>
                  <a:pt x="511969" y="554831"/>
                </a:lnTo>
                <a:lnTo>
                  <a:pt x="516731" y="531019"/>
                </a:lnTo>
                <a:lnTo>
                  <a:pt x="519113" y="485775"/>
                </a:lnTo>
                <a:lnTo>
                  <a:pt x="531019" y="464344"/>
                </a:lnTo>
                <a:lnTo>
                  <a:pt x="531019" y="47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1" name="Google Shape;491;p26"/>
          <p:cNvSpPr/>
          <p:nvPr/>
        </p:nvSpPr>
        <p:spPr>
          <a:xfrm>
            <a:off x="2605588" y="222791"/>
            <a:ext cx="404100" cy="263883"/>
          </a:xfrm>
          <a:custGeom>
            <a:rect b="b" l="l" r="r" t="t"/>
            <a:pathLst>
              <a:path extrusionOk="0" h="271462" w="407299">
                <a:moveTo>
                  <a:pt x="404812" y="9525"/>
                </a:moveTo>
                <a:lnTo>
                  <a:pt x="9525" y="0"/>
                </a:lnTo>
                <a:lnTo>
                  <a:pt x="0" y="264319"/>
                </a:lnTo>
                <a:lnTo>
                  <a:pt x="407194" y="271462"/>
                </a:lnTo>
                <a:cubicBezTo>
                  <a:pt x="407988" y="188912"/>
                  <a:pt x="404018" y="96837"/>
                  <a:pt x="404812" y="9525"/>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2" name="Google Shape;492;p26"/>
          <p:cNvSpPr/>
          <p:nvPr/>
        </p:nvSpPr>
        <p:spPr>
          <a:xfrm>
            <a:off x="3011971" y="241263"/>
            <a:ext cx="259533" cy="260887"/>
          </a:xfrm>
          <a:custGeom>
            <a:rect b="b" l="l" r="r" t="t"/>
            <a:pathLst>
              <a:path extrusionOk="0" h="284597" w="259830">
                <a:moveTo>
                  <a:pt x="259620" y="4762"/>
                </a:moveTo>
                <a:lnTo>
                  <a:pt x="7207" y="0"/>
                </a:lnTo>
                <a:cubicBezTo>
                  <a:pt x="8001" y="84137"/>
                  <a:pt x="-743" y="188027"/>
                  <a:pt x="51" y="272164"/>
                </a:cubicBezTo>
                <a:lnTo>
                  <a:pt x="254854" y="284597"/>
                </a:lnTo>
                <a:cubicBezTo>
                  <a:pt x="253267" y="201253"/>
                  <a:pt x="261207" y="88106"/>
                  <a:pt x="259620" y="476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3" name="Google Shape;493;p26"/>
          <p:cNvSpPr/>
          <p:nvPr/>
        </p:nvSpPr>
        <p:spPr>
          <a:xfrm>
            <a:off x="3264563" y="238336"/>
            <a:ext cx="243346" cy="266700"/>
          </a:xfrm>
          <a:custGeom>
            <a:rect b="b" l="l" r="r" t="t"/>
            <a:pathLst>
              <a:path extrusionOk="0" h="266700" w="243346">
                <a:moveTo>
                  <a:pt x="242887" y="2382"/>
                </a:moveTo>
                <a:lnTo>
                  <a:pt x="7144" y="0"/>
                </a:lnTo>
                <a:lnTo>
                  <a:pt x="0" y="257175"/>
                </a:lnTo>
                <a:lnTo>
                  <a:pt x="242888" y="266700"/>
                </a:lnTo>
                <a:cubicBezTo>
                  <a:pt x="244475" y="182562"/>
                  <a:pt x="241300" y="93663"/>
                  <a:pt x="242887" y="238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4" name="Google Shape;494;p26"/>
          <p:cNvSpPr/>
          <p:nvPr/>
        </p:nvSpPr>
        <p:spPr>
          <a:xfrm>
            <a:off x="3509806" y="235540"/>
            <a:ext cx="247650" cy="266700"/>
          </a:xfrm>
          <a:custGeom>
            <a:rect b="b" l="l" r="r" t="t"/>
            <a:pathLst>
              <a:path extrusionOk="0" h="266700" w="247650">
                <a:moveTo>
                  <a:pt x="247650" y="0"/>
                </a:moveTo>
                <a:lnTo>
                  <a:pt x="7144" y="0"/>
                </a:lnTo>
                <a:lnTo>
                  <a:pt x="0" y="266700"/>
                </a:lnTo>
                <a:lnTo>
                  <a:pt x="247650" y="266700"/>
                </a:lnTo>
                <a:cubicBezTo>
                  <a:pt x="246856" y="179388"/>
                  <a:pt x="246063" y="92075"/>
                  <a:pt x="247650"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5" name="Google Shape;495;p26"/>
          <p:cNvSpPr/>
          <p:nvPr/>
        </p:nvSpPr>
        <p:spPr>
          <a:xfrm>
            <a:off x="2610178" y="475731"/>
            <a:ext cx="404099" cy="246160"/>
          </a:xfrm>
          <a:custGeom>
            <a:rect b="b" l="l" r="r" t="t"/>
            <a:pathLst>
              <a:path extrusionOk="0" h="230981" w="416719">
                <a:moveTo>
                  <a:pt x="416719" y="11906"/>
                </a:moveTo>
                <a:lnTo>
                  <a:pt x="7144" y="0"/>
                </a:lnTo>
                <a:lnTo>
                  <a:pt x="0" y="228600"/>
                </a:lnTo>
                <a:lnTo>
                  <a:pt x="416719" y="230981"/>
                </a:lnTo>
                <a:lnTo>
                  <a:pt x="416719" y="1190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6" name="Google Shape;496;p26"/>
          <p:cNvSpPr/>
          <p:nvPr/>
        </p:nvSpPr>
        <p:spPr>
          <a:xfrm>
            <a:off x="3014152" y="494349"/>
            <a:ext cx="265157" cy="229922"/>
          </a:xfrm>
          <a:custGeom>
            <a:rect b="b" l="l" r="r" t="t"/>
            <a:pathLst>
              <a:path extrusionOk="0" h="230981" w="245269">
                <a:moveTo>
                  <a:pt x="245269" y="11906"/>
                </a:moveTo>
                <a:lnTo>
                  <a:pt x="0" y="0"/>
                </a:lnTo>
                <a:lnTo>
                  <a:pt x="0" y="230981"/>
                </a:lnTo>
                <a:lnTo>
                  <a:pt x="233363" y="230981"/>
                </a:lnTo>
                <a:lnTo>
                  <a:pt x="245269" y="11906"/>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7" name="Google Shape;497;p26"/>
          <p:cNvSpPr/>
          <p:nvPr/>
        </p:nvSpPr>
        <p:spPr>
          <a:xfrm>
            <a:off x="3265338" y="501755"/>
            <a:ext cx="253130" cy="227280"/>
          </a:xfrm>
          <a:custGeom>
            <a:rect b="b" l="l" r="r" t="t"/>
            <a:pathLst>
              <a:path extrusionOk="0" h="214313" w="271463">
                <a:moveTo>
                  <a:pt x="271463" y="0"/>
                </a:moveTo>
                <a:lnTo>
                  <a:pt x="3728" y="1974"/>
                </a:lnTo>
                <a:cubicBezTo>
                  <a:pt x="2485" y="72754"/>
                  <a:pt x="1243" y="143533"/>
                  <a:pt x="0" y="214313"/>
                </a:cubicBezTo>
                <a:lnTo>
                  <a:pt x="261938" y="214313"/>
                </a:lnTo>
                <a:lnTo>
                  <a:pt x="271463"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8" name="Google Shape;498;p26"/>
          <p:cNvSpPr/>
          <p:nvPr/>
        </p:nvSpPr>
        <p:spPr>
          <a:xfrm>
            <a:off x="3509619" y="498045"/>
            <a:ext cx="242888" cy="221456"/>
          </a:xfrm>
          <a:custGeom>
            <a:rect b="b" l="l" r="r" t="t"/>
            <a:pathLst>
              <a:path extrusionOk="0" h="221456" w="242888">
                <a:moveTo>
                  <a:pt x="242888" y="0"/>
                </a:moveTo>
                <a:lnTo>
                  <a:pt x="4763" y="2381"/>
                </a:lnTo>
                <a:lnTo>
                  <a:pt x="0" y="219075"/>
                </a:lnTo>
                <a:lnTo>
                  <a:pt x="242888" y="221456"/>
                </a:lnTo>
                <a:lnTo>
                  <a:pt x="24288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499" name="Google Shape;499;p26"/>
          <p:cNvSpPr/>
          <p:nvPr/>
        </p:nvSpPr>
        <p:spPr>
          <a:xfrm>
            <a:off x="2598272" y="711775"/>
            <a:ext cx="401057" cy="231571"/>
          </a:xfrm>
          <a:custGeom>
            <a:rect b="b" l="l" r="r" t="t"/>
            <a:pathLst>
              <a:path extrusionOk="0" h="219074" w="421481">
                <a:moveTo>
                  <a:pt x="421481" y="2381"/>
                </a:moveTo>
                <a:lnTo>
                  <a:pt x="9525" y="0"/>
                </a:lnTo>
                <a:lnTo>
                  <a:pt x="0" y="207168"/>
                </a:lnTo>
                <a:lnTo>
                  <a:pt x="414337" y="219074"/>
                </a:lnTo>
                <a:lnTo>
                  <a:pt x="421481"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0" name="Google Shape;500;p26"/>
          <p:cNvSpPr/>
          <p:nvPr/>
        </p:nvSpPr>
        <p:spPr>
          <a:xfrm>
            <a:off x="2995679" y="716995"/>
            <a:ext cx="265586" cy="227323"/>
          </a:xfrm>
          <a:custGeom>
            <a:rect b="b" l="l" r="r" t="t"/>
            <a:pathLst>
              <a:path extrusionOk="0" h="233840" w="254794">
                <a:moveTo>
                  <a:pt x="254794" y="12384"/>
                </a:moveTo>
                <a:lnTo>
                  <a:pt x="7144" y="0"/>
                </a:lnTo>
                <a:cubicBezTo>
                  <a:pt x="6350" y="73819"/>
                  <a:pt x="794" y="160021"/>
                  <a:pt x="0" y="233840"/>
                </a:cubicBezTo>
                <a:lnTo>
                  <a:pt x="247651" y="233840"/>
                </a:lnTo>
                <a:lnTo>
                  <a:pt x="254794" y="1238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1" name="Google Shape;501;p26"/>
          <p:cNvSpPr/>
          <p:nvPr/>
        </p:nvSpPr>
        <p:spPr>
          <a:xfrm>
            <a:off x="3248438" y="728610"/>
            <a:ext cx="265586" cy="215508"/>
          </a:xfrm>
          <a:custGeom>
            <a:rect b="b" l="l" r="r" t="t"/>
            <a:pathLst>
              <a:path extrusionOk="0" h="223837" w="254794">
                <a:moveTo>
                  <a:pt x="9525" y="2381"/>
                </a:moveTo>
                <a:lnTo>
                  <a:pt x="0" y="223837"/>
                </a:lnTo>
                <a:lnTo>
                  <a:pt x="254794" y="223837"/>
                </a:lnTo>
                <a:cubicBezTo>
                  <a:pt x="253206" y="149225"/>
                  <a:pt x="251619" y="74612"/>
                  <a:pt x="250031" y="0"/>
                </a:cubicBezTo>
                <a:lnTo>
                  <a:pt x="9525"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2" name="Google Shape;502;p26"/>
          <p:cNvSpPr/>
          <p:nvPr/>
        </p:nvSpPr>
        <p:spPr>
          <a:xfrm>
            <a:off x="3517433" y="719503"/>
            <a:ext cx="252413" cy="219075"/>
          </a:xfrm>
          <a:custGeom>
            <a:rect b="b" l="l" r="r" t="t"/>
            <a:pathLst>
              <a:path extrusionOk="0" h="219075" w="252413">
                <a:moveTo>
                  <a:pt x="238125" y="0"/>
                </a:moveTo>
                <a:lnTo>
                  <a:pt x="0" y="0"/>
                </a:lnTo>
                <a:lnTo>
                  <a:pt x="0" y="214312"/>
                </a:lnTo>
                <a:lnTo>
                  <a:pt x="252413" y="219075"/>
                </a:lnTo>
                <a:lnTo>
                  <a:pt x="23812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3" name="Google Shape;503;p26"/>
          <p:cNvSpPr/>
          <p:nvPr/>
        </p:nvSpPr>
        <p:spPr>
          <a:xfrm>
            <a:off x="2588746" y="932556"/>
            <a:ext cx="404099" cy="248251"/>
          </a:xfrm>
          <a:custGeom>
            <a:rect b="b" l="l" r="r" t="t"/>
            <a:pathLst>
              <a:path extrusionOk="0" h="254793" w="419100">
                <a:moveTo>
                  <a:pt x="419100" y="11906"/>
                </a:moveTo>
                <a:lnTo>
                  <a:pt x="7144" y="0"/>
                </a:lnTo>
                <a:lnTo>
                  <a:pt x="0" y="247650"/>
                </a:lnTo>
                <a:lnTo>
                  <a:pt x="414337" y="254793"/>
                </a:lnTo>
                <a:cubicBezTo>
                  <a:pt x="415925" y="173831"/>
                  <a:pt x="417512" y="92868"/>
                  <a:pt x="419100" y="11906"/>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4" name="Google Shape;504;p26"/>
          <p:cNvSpPr/>
          <p:nvPr/>
        </p:nvSpPr>
        <p:spPr>
          <a:xfrm>
            <a:off x="2998616" y="942532"/>
            <a:ext cx="260269" cy="238276"/>
          </a:xfrm>
          <a:custGeom>
            <a:rect b="b" l="l" r="r" t="t"/>
            <a:pathLst>
              <a:path extrusionOk="0" h="235744" w="257175">
                <a:moveTo>
                  <a:pt x="257175" y="0"/>
                </a:moveTo>
                <a:lnTo>
                  <a:pt x="9525" y="2382"/>
                </a:lnTo>
                <a:lnTo>
                  <a:pt x="0" y="235744"/>
                </a:lnTo>
                <a:lnTo>
                  <a:pt x="252412" y="235744"/>
                </a:lnTo>
                <a:cubicBezTo>
                  <a:pt x="254000" y="159544"/>
                  <a:pt x="255587" y="83344"/>
                  <a:pt x="257175"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5" name="Google Shape;505;p26"/>
          <p:cNvSpPr/>
          <p:nvPr/>
        </p:nvSpPr>
        <p:spPr>
          <a:xfrm>
            <a:off x="3255061" y="950420"/>
            <a:ext cx="251039" cy="254778"/>
          </a:xfrm>
          <a:custGeom>
            <a:rect b="b" l="l" r="r" t="t"/>
            <a:pathLst>
              <a:path extrusionOk="0" h="242887" w="250561">
                <a:moveTo>
                  <a:pt x="245269" y="2381"/>
                </a:moveTo>
                <a:lnTo>
                  <a:pt x="2382" y="0"/>
                </a:lnTo>
                <a:lnTo>
                  <a:pt x="0" y="235743"/>
                </a:lnTo>
                <a:lnTo>
                  <a:pt x="250032" y="242887"/>
                </a:lnTo>
                <a:cubicBezTo>
                  <a:pt x="250826" y="164306"/>
                  <a:pt x="251619" y="85724"/>
                  <a:pt x="245269" y="2381"/>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6" name="Google Shape;506;p26"/>
          <p:cNvSpPr/>
          <p:nvPr/>
        </p:nvSpPr>
        <p:spPr>
          <a:xfrm>
            <a:off x="3507909" y="938506"/>
            <a:ext cx="264319" cy="252420"/>
          </a:xfrm>
          <a:custGeom>
            <a:rect b="b" l="l" r="r" t="t"/>
            <a:pathLst>
              <a:path extrusionOk="0" h="245269" w="247650">
                <a:moveTo>
                  <a:pt x="247650" y="2382"/>
                </a:moveTo>
                <a:lnTo>
                  <a:pt x="0" y="0"/>
                </a:lnTo>
                <a:lnTo>
                  <a:pt x="7144" y="245269"/>
                </a:lnTo>
                <a:lnTo>
                  <a:pt x="247650" y="245269"/>
                </a:lnTo>
                <a:lnTo>
                  <a:pt x="247650" y="238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7" name="Google Shape;507;p26"/>
          <p:cNvSpPr/>
          <p:nvPr/>
        </p:nvSpPr>
        <p:spPr>
          <a:xfrm>
            <a:off x="2574160" y="1174026"/>
            <a:ext cx="251039" cy="256924"/>
          </a:xfrm>
          <a:custGeom>
            <a:rect b="b" l="l" r="r" t="t"/>
            <a:pathLst>
              <a:path extrusionOk="0" h="247650" w="264347">
                <a:moveTo>
                  <a:pt x="259584" y="4762"/>
                </a:moveTo>
                <a:lnTo>
                  <a:pt x="14316" y="0"/>
                </a:lnTo>
                <a:cubicBezTo>
                  <a:pt x="15110" y="80169"/>
                  <a:pt x="-766" y="157955"/>
                  <a:pt x="28" y="238124"/>
                </a:cubicBezTo>
                <a:lnTo>
                  <a:pt x="264347" y="247650"/>
                </a:lnTo>
                <a:cubicBezTo>
                  <a:pt x="262759" y="166687"/>
                  <a:pt x="261172" y="85725"/>
                  <a:pt x="259584" y="476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8" name="Google Shape;508;p26"/>
          <p:cNvSpPr/>
          <p:nvPr/>
        </p:nvSpPr>
        <p:spPr>
          <a:xfrm>
            <a:off x="2815486" y="1180194"/>
            <a:ext cx="257634" cy="248652"/>
          </a:xfrm>
          <a:custGeom>
            <a:rect b="b" l="l" r="r" t="t"/>
            <a:pathLst>
              <a:path extrusionOk="0" h="245098" w="257165">
                <a:moveTo>
                  <a:pt x="257165" y="0"/>
                </a:moveTo>
                <a:lnTo>
                  <a:pt x="4753" y="4763"/>
                </a:lnTo>
                <a:cubicBezTo>
                  <a:pt x="3169" y="84875"/>
                  <a:pt x="1584" y="164986"/>
                  <a:pt x="0" y="245098"/>
                </a:cubicBezTo>
                <a:lnTo>
                  <a:pt x="247640" y="240507"/>
                </a:lnTo>
                <a:lnTo>
                  <a:pt x="25716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09" name="Google Shape;509;p26"/>
          <p:cNvSpPr/>
          <p:nvPr/>
        </p:nvSpPr>
        <p:spPr>
          <a:xfrm>
            <a:off x="3063277" y="1183037"/>
            <a:ext cx="260093" cy="247508"/>
          </a:xfrm>
          <a:custGeom>
            <a:rect b="b" l="l" r="r" t="t"/>
            <a:pathLst>
              <a:path extrusionOk="0" h="250032" w="244720">
                <a:moveTo>
                  <a:pt x="242888" y="4763"/>
                </a:moveTo>
                <a:lnTo>
                  <a:pt x="7144" y="0"/>
                </a:lnTo>
                <a:lnTo>
                  <a:pt x="0" y="245269"/>
                </a:lnTo>
                <a:lnTo>
                  <a:pt x="242888" y="250032"/>
                </a:lnTo>
                <a:cubicBezTo>
                  <a:pt x="244475" y="168276"/>
                  <a:pt x="246063" y="86519"/>
                  <a:pt x="242888" y="4763"/>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0" name="Google Shape;510;p26"/>
          <p:cNvSpPr/>
          <p:nvPr/>
        </p:nvSpPr>
        <p:spPr>
          <a:xfrm>
            <a:off x="3323830" y="1186074"/>
            <a:ext cx="247190" cy="244471"/>
          </a:xfrm>
          <a:custGeom>
            <a:rect b="b" l="l" r="r" t="t"/>
            <a:pathLst>
              <a:path extrusionOk="0" h="247650" w="243804">
                <a:moveTo>
                  <a:pt x="242888" y="2188"/>
                </a:moveTo>
                <a:lnTo>
                  <a:pt x="2382" y="0"/>
                </a:lnTo>
                <a:lnTo>
                  <a:pt x="0" y="247650"/>
                </a:lnTo>
                <a:lnTo>
                  <a:pt x="242888" y="240507"/>
                </a:lnTo>
                <a:cubicBezTo>
                  <a:pt x="243682" y="163513"/>
                  <a:pt x="244475" y="79182"/>
                  <a:pt x="242888" y="2188"/>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1" name="Google Shape;511;p26"/>
          <p:cNvSpPr/>
          <p:nvPr/>
        </p:nvSpPr>
        <p:spPr>
          <a:xfrm>
            <a:off x="3565120" y="1190478"/>
            <a:ext cx="245269" cy="247650"/>
          </a:xfrm>
          <a:custGeom>
            <a:rect b="b" l="l" r="r" t="t"/>
            <a:pathLst>
              <a:path extrusionOk="0" h="247650" w="245269">
                <a:moveTo>
                  <a:pt x="245269" y="0"/>
                </a:moveTo>
                <a:lnTo>
                  <a:pt x="11906" y="2380"/>
                </a:lnTo>
                <a:lnTo>
                  <a:pt x="0" y="242887"/>
                </a:lnTo>
                <a:lnTo>
                  <a:pt x="242888" y="247650"/>
                </a:lnTo>
                <a:cubicBezTo>
                  <a:pt x="243682" y="169069"/>
                  <a:pt x="244475" y="78581"/>
                  <a:pt x="245269"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2" name="Google Shape;512;p26"/>
          <p:cNvSpPr/>
          <p:nvPr/>
        </p:nvSpPr>
        <p:spPr>
          <a:xfrm>
            <a:off x="3528149" y="1424357"/>
            <a:ext cx="252412" cy="280987"/>
          </a:xfrm>
          <a:custGeom>
            <a:rect b="b" l="l" r="r" t="t"/>
            <a:pathLst>
              <a:path extrusionOk="0" h="280987" w="252412">
                <a:moveTo>
                  <a:pt x="245269" y="4762"/>
                </a:moveTo>
                <a:lnTo>
                  <a:pt x="0" y="0"/>
                </a:lnTo>
                <a:cubicBezTo>
                  <a:pt x="1587" y="93662"/>
                  <a:pt x="3175" y="187325"/>
                  <a:pt x="4762" y="280987"/>
                </a:cubicBezTo>
                <a:lnTo>
                  <a:pt x="252412" y="280987"/>
                </a:lnTo>
                <a:lnTo>
                  <a:pt x="245269" y="476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3" name="Google Shape;513;p26"/>
          <p:cNvSpPr/>
          <p:nvPr/>
        </p:nvSpPr>
        <p:spPr>
          <a:xfrm>
            <a:off x="3274493" y="1427187"/>
            <a:ext cx="259556" cy="286493"/>
          </a:xfrm>
          <a:custGeom>
            <a:rect b="b" l="l" r="r" t="t"/>
            <a:pathLst>
              <a:path extrusionOk="0" h="271462" w="259556">
                <a:moveTo>
                  <a:pt x="252413" y="2381"/>
                </a:moveTo>
                <a:lnTo>
                  <a:pt x="9525" y="0"/>
                </a:lnTo>
                <a:lnTo>
                  <a:pt x="0" y="271462"/>
                </a:lnTo>
                <a:lnTo>
                  <a:pt x="259556" y="271462"/>
                </a:lnTo>
                <a:lnTo>
                  <a:pt x="252413"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4" name="Google Shape;514;p26"/>
          <p:cNvSpPr/>
          <p:nvPr/>
        </p:nvSpPr>
        <p:spPr>
          <a:xfrm>
            <a:off x="3031659" y="1420042"/>
            <a:ext cx="248630" cy="292445"/>
          </a:xfrm>
          <a:custGeom>
            <a:rect b="b" l="l" r="r" t="t"/>
            <a:pathLst>
              <a:path extrusionOk="0" h="273843" w="242888">
                <a:moveTo>
                  <a:pt x="242888" y="2381"/>
                </a:moveTo>
                <a:lnTo>
                  <a:pt x="2381" y="0"/>
                </a:lnTo>
                <a:cubicBezTo>
                  <a:pt x="1587" y="91281"/>
                  <a:pt x="794" y="182562"/>
                  <a:pt x="0" y="273843"/>
                </a:cubicBezTo>
                <a:lnTo>
                  <a:pt x="233363" y="269081"/>
                </a:lnTo>
                <a:lnTo>
                  <a:pt x="242888"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5" name="Google Shape;515;p26"/>
          <p:cNvSpPr/>
          <p:nvPr/>
        </p:nvSpPr>
        <p:spPr>
          <a:xfrm>
            <a:off x="2780404" y="1427459"/>
            <a:ext cx="246521" cy="295431"/>
          </a:xfrm>
          <a:custGeom>
            <a:rect b="b" l="l" r="r" t="t"/>
            <a:pathLst>
              <a:path extrusionOk="0" h="276225" w="259556">
                <a:moveTo>
                  <a:pt x="259556" y="0"/>
                </a:moveTo>
                <a:lnTo>
                  <a:pt x="2381" y="0"/>
                </a:lnTo>
                <a:cubicBezTo>
                  <a:pt x="1587" y="92075"/>
                  <a:pt x="794" y="184150"/>
                  <a:pt x="0" y="276225"/>
                </a:cubicBezTo>
                <a:lnTo>
                  <a:pt x="259556" y="276225"/>
                </a:lnTo>
                <a:lnTo>
                  <a:pt x="259556"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6" name="Google Shape;516;p26"/>
          <p:cNvSpPr/>
          <p:nvPr/>
        </p:nvSpPr>
        <p:spPr>
          <a:xfrm>
            <a:off x="2554913" y="1428305"/>
            <a:ext cx="223837" cy="284486"/>
          </a:xfrm>
          <a:custGeom>
            <a:rect b="b" l="l" r="r" t="t"/>
            <a:pathLst>
              <a:path extrusionOk="0" h="280988" w="223837">
                <a:moveTo>
                  <a:pt x="223837" y="4763"/>
                </a:moveTo>
                <a:lnTo>
                  <a:pt x="16669" y="0"/>
                </a:lnTo>
                <a:lnTo>
                  <a:pt x="0" y="271462"/>
                </a:lnTo>
                <a:lnTo>
                  <a:pt x="219075" y="280988"/>
                </a:lnTo>
                <a:cubicBezTo>
                  <a:pt x="220662" y="188913"/>
                  <a:pt x="222250" y="96838"/>
                  <a:pt x="223837" y="4763"/>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7" name="Google Shape;517;p26"/>
          <p:cNvSpPr/>
          <p:nvPr/>
        </p:nvSpPr>
        <p:spPr>
          <a:xfrm>
            <a:off x="3517326" y="1699236"/>
            <a:ext cx="265266" cy="272810"/>
          </a:xfrm>
          <a:custGeom>
            <a:rect b="b" l="l" r="r" t="t"/>
            <a:pathLst>
              <a:path extrusionOk="0" h="252413" w="250032">
                <a:moveTo>
                  <a:pt x="250032" y="0"/>
                </a:moveTo>
                <a:lnTo>
                  <a:pt x="0" y="0"/>
                </a:lnTo>
                <a:lnTo>
                  <a:pt x="7144" y="250031"/>
                </a:lnTo>
                <a:lnTo>
                  <a:pt x="247650" y="252413"/>
                </a:lnTo>
                <a:cubicBezTo>
                  <a:pt x="246063" y="167482"/>
                  <a:pt x="244475" y="82550"/>
                  <a:pt x="250032"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8" name="Google Shape;518;p26"/>
          <p:cNvSpPr/>
          <p:nvPr/>
        </p:nvSpPr>
        <p:spPr>
          <a:xfrm>
            <a:off x="3267296" y="1704298"/>
            <a:ext cx="247650" cy="259556"/>
          </a:xfrm>
          <a:custGeom>
            <a:rect b="b" l="l" r="r" t="t"/>
            <a:pathLst>
              <a:path extrusionOk="0" h="259556" w="247650">
                <a:moveTo>
                  <a:pt x="2382" y="0"/>
                </a:moveTo>
                <a:lnTo>
                  <a:pt x="0" y="259556"/>
                </a:lnTo>
                <a:lnTo>
                  <a:pt x="247650" y="259556"/>
                </a:lnTo>
                <a:lnTo>
                  <a:pt x="247650" y="7144"/>
                </a:lnTo>
                <a:lnTo>
                  <a:pt x="2382"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19" name="Google Shape;519;p26"/>
          <p:cNvSpPr/>
          <p:nvPr/>
        </p:nvSpPr>
        <p:spPr>
          <a:xfrm>
            <a:off x="3015532" y="1713580"/>
            <a:ext cx="252413" cy="248781"/>
          </a:xfrm>
          <a:custGeom>
            <a:rect b="b" l="l" r="r" t="t"/>
            <a:pathLst>
              <a:path extrusionOk="0" h="257175" w="252413">
                <a:moveTo>
                  <a:pt x="250031" y="0"/>
                </a:moveTo>
                <a:lnTo>
                  <a:pt x="0" y="0"/>
                </a:lnTo>
                <a:cubicBezTo>
                  <a:pt x="1588" y="84931"/>
                  <a:pt x="3175" y="169863"/>
                  <a:pt x="4763" y="254794"/>
                </a:cubicBezTo>
                <a:lnTo>
                  <a:pt x="252413" y="257175"/>
                </a:lnTo>
                <a:lnTo>
                  <a:pt x="250031"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0" name="Google Shape;520;p26"/>
          <p:cNvSpPr/>
          <p:nvPr/>
        </p:nvSpPr>
        <p:spPr>
          <a:xfrm>
            <a:off x="2757351" y="1712487"/>
            <a:ext cx="265116" cy="255235"/>
          </a:xfrm>
          <a:custGeom>
            <a:rect b="b" l="l" r="r" t="t"/>
            <a:pathLst>
              <a:path extrusionOk="0" h="250031" w="254794">
                <a:moveTo>
                  <a:pt x="254794" y="0"/>
                </a:moveTo>
                <a:lnTo>
                  <a:pt x="0" y="0"/>
                </a:lnTo>
                <a:lnTo>
                  <a:pt x="0" y="250031"/>
                </a:lnTo>
                <a:lnTo>
                  <a:pt x="245269" y="250031"/>
                </a:lnTo>
                <a:lnTo>
                  <a:pt x="254794"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1" name="Google Shape;521;p26"/>
          <p:cNvSpPr/>
          <p:nvPr/>
        </p:nvSpPr>
        <p:spPr>
          <a:xfrm>
            <a:off x="2550642" y="1700585"/>
            <a:ext cx="219079" cy="254792"/>
          </a:xfrm>
          <a:custGeom>
            <a:rect b="b" l="l" r="r" t="t"/>
            <a:pathLst>
              <a:path extrusionOk="0" h="257174" w="221914">
                <a:moveTo>
                  <a:pt x="214312" y="7143"/>
                </a:moveTo>
                <a:lnTo>
                  <a:pt x="214312" y="7143"/>
                </a:lnTo>
                <a:lnTo>
                  <a:pt x="0" y="0"/>
                </a:lnTo>
                <a:cubicBezTo>
                  <a:pt x="1587" y="85725"/>
                  <a:pt x="3175" y="171449"/>
                  <a:pt x="4762" y="257174"/>
                </a:cubicBezTo>
                <a:lnTo>
                  <a:pt x="221456" y="254793"/>
                </a:lnTo>
                <a:cubicBezTo>
                  <a:pt x="222250" y="174624"/>
                  <a:pt x="223043" y="94455"/>
                  <a:pt x="214312" y="7143"/>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2" name="Google Shape;522;p26"/>
          <p:cNvSpPr/>
          <p:nvPr/>
        </p:nvSpPr>
        <p:spPr>
          <a:xfrm>
            <a:off x="3514969" y="1955672"/>
            <a:ext cx="247650" cy="247650"/>
          </a:xfrm>
          <a:custGeom>
            <a:rect b="b" l="l" r="r" t="t"/>
            <a:pathLst>
              <a:path extrusionOk="0" h="247650" w="247650">
                <a:moveTo>
                  <a:pt x="247650" y="4762"/>
                </a:moveTo>
                <a:lnTo>
                  <a:pt x="7144" y="0"/>
                </a:lnTo>
                <a:lnTo>
                  <a:pt x="0" y="242887"/>
                </a:lnTo>
                <a:lnTo>
                  <a:pt x="247650" y="247650"/>
                </a:lnTo>
                <a:cubicBezTo>
                  <a:pt x="246063" y="166687"/>
                  <a:pt x="244475" y="85725"/>
                  <a:pt x="247650" y="476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3" name="Google Shape;523;p26"/>
          <p:cNvSpPr/>
          <p:nvPr/>
        </p:nvSpPr>
        <p:spPr>
          <a:xfrm>
            <a:off x="3267320" y="1962078"/>
            <a:ext cx="252412" cy="245268"/>
          </a:xfrm>
          <a:custGeom>
            <a:rect b="b" l="l" r="r" t="t"/>
            <a:pathLst>
              <a:path extrusionOk="0" h="245268" w="252412">
                <a:moveTo>
                  <a:pt x="252412" y="2381"/>
                </a:moveTo>
                <a:lnTo>
                  <a:pt x="0" y="0"/>
                </a:lnTo>
                <a:lnTo>
                  <a:pt x="0" y="240506"/>
                </a:lnTo>
                <a:lnTo>
                  <a:pt x="250031" y="245268"/>
                </a:lnTo>
                <a:cubicBezTo>
                  <a:pt x="250825" y="164306"/>
                  <a:pt x="251618" y="83343"/>
                  <a:pt x="252412" y="2381"/>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4" name="Google Shape;524;p26"/>
          <p:cNvSpPr/>
          <p:nvPr/>
        </p:nvSpPr>
        <p:spPr>
          <a:xfrm>
            <a:off x="3019752" y="1960728"/>
            <a:ext cx="247650" cy="242888"/>
          </a:xfrm>
          <a:custGeom>
            <a:rect b="b" l="l" r="r" t="t"/>
            <a:pathLst>
              <a:path extrusionOk="0" h="242888" w="247650">
                <a:moveTo>
                  <a:pt x="245269" y="2381"/>
                </a:moveTo>
                <a:lnTo>
                  <a:pt x="0" y="0"/>
                </a:lnTo>
                <a:cubicBezTo>
                  <a:pt x="794" y="80963"/>
                  <a:pt x="1587" y="161925"/>
                  <a:pt x="2381" y="242888"/>
                </a:cubicBezTo>
                <a:lnTo>
                  <a:pt x="247650" y="242888"/>
                </a:lnTo>
                <a:cubicBezTo>
                  <a:pt x="246856" y="162719"/>
                  <a:pt x="246063" y="82550"/>
                  <a:pt x="245269" y="2381"/>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5" name="Google Shape;525;p26"/>
          <p:cNvSpPr/>
          <p:nvPr/>
        </p:nvSpPr>
        <p:spPr>
          <a:xfrm>
            <a:off x="2767339" y="1943471"/>
            <a:ext cx="252413" cy="257175"/>
          </a:xfrm>
          <a:custGeom>
            <a:rect b="b" l="l" r="r" t="t"/>
            <a:pathLst>
              <a:path extrusionOk="0" h="257175" w="252413">
                <a:moveTo>
                  <a:pt x="252413" y="11906"/>
                </a:moveTo>
                <a:lnTo>
                  <a:pt x="0" y="0"/>
                </a:lnTo>
                <a:lnTo>
                  <a:pt x="7144" y="257175"/>
                </a:lnTo>
                <a:lnTo>
                  <a:pt x="252413" y="257175"/>
                </a:lnTo>
                <a:cubicBezTo>
                  <a:pt x="250825" y="177006"/>
                  <a:pt x="249238" y="96837"/>
                  <a:pt x="252413" y="11906"/>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6" name="Google Shape;526;p26"/>
          <p:cNvSpPr/>
          <p:nvPr/>
        </p:nvSpPr>
        <p:spPr>
          <a:xfrm>
            <a:off x="2538387" y="1960140"/>
            <a:ext cx="232251" cy="245269"/>
          </a:xfrm>
          <a:custGeom>
            <a:rect b="b" l="l" r="r" t="t"/>
            <a:pathLst>
              <a:path extrusionOk="0" h="245269" w="212848">
                <a:moveTo>
                  <a:pt x="211932" y="0"/>
                </a:moveTo>
                <a:lnTo>
                  <a:pt x="0" y="0"/>
                </a:lnTo>
                <a:lnTo>
                  <a:pt x="0" y="240506"/>
                </a:lnTo>
                <a:lnTo>
                  <a:pt x="211932" y="245269"/>
                </a:lnTo>
                <a:cubicBezTo>
                  <a:pt x="212726" y="165894"/>
                  <a:pt x="213519" y="86519"/>
                  <a:pt x="211932"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7" name="Google Shape;527;p26"/>
          <p:cNvSpPr/>
          <p:nvPr/>
        </p:nvSpPr>
        <p:spPr>
          <a:xfrm>
            <a:off x="3445995" y="2205551"/>
            <a:ext cx="259658" cy="260302"/>
          </a:xfrm>
          <a:custGeom>
            <a:rect b="b" l="l" r="r" t="t"/>
            <a:pathLst>
              <a:path extrusionOk="0" h="247650" w="259658">
                <a:moveTo>
                  <a:pt x="259556" y="4762"/>
                </a:moveTo>
                <a:lnTo>
                  <a:pt x="2381" y="0"/>
                </a:lnTo>
                <a:cubicBezTo>
                  <a:pt x="1587" y="81756"/>
                  <a:pt x="794" y="163513"/>
                  <a:pt x="0" y="245269"/>
                </a:cubicBezTo>
                <a:lnTo>
                  <a:pt x="245268" y="247650"/>
                </a:lnTo>
                <a:cubicBezTo>
                  <a:pt x="243681" y="166687"/>
                  <a:pt x="261143" y="85725"/>
                  <a:pt x="259556" y="4762"/>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8" name="Google Shape;528;p26"/>
          <p:cNvSpPr/>
          <p:nvPr/>
        </p:nvSpPr>
        <p:spPr>
          <a:xfrm>
            <a:off x="3208903" y="2203025"/>
            <a:ext cx="250031" cy="252413"/>
          </a:xfrm>
          <a:custGeom>
            <a:rect b="b" l="l" r="r" t="t"/>
            <a:pathLst>
              <a:path extrusionOk="0" h="252413" w="250031">
                <a:moveTo>
                  <a:pt x="250031" y="4763"/>
                </a:moveTo>
                <a:lnTo>
                  <a:pt x="0" y="0"/>
                </a:lnTo>
                <a:lnTo>
                  <a:pt x="0" y="252413"/>
                </a:lnTo>
                <a:lnTo>
                  <a:pt x="250031" y="250031"/>
                </a:lnTo>
                <a:lnTo>
                  <a:pt x="250031" y="47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29" name="Google Shape;529;p26"/>
          <p:cNvSpPr/>
          <p:nvPr/>
        </p:nvSpPr>
        <p:spPr>
          <a:xfrm>
            <a:off x="2941170" y="2202726"/>
            <a:ext cx="259557" cy="259557"/>
          </a:xfrm>
          <a:custGeom>
            <a:rect b="b" l="l" r="r" t="t"/>
            <a:pathLst>
              <a:path extrusionOk="0" h="259557" w="259557">
                <a:moveTo>
                  <a:pt x="257175" y="7144"/>
                </a:moveTo>
                <a:lnTo>
                  <a:pt x="16669" y="0"/>
                </a:lnTo>
                <a:lnTo>
                  <a:pt x="0" y="259557"/>
                </a:lnTo>
                <a:lnTo>
                  <a:pt x="259557" y="252413"/>
                </a:lnTo>
                <a:lnTo>
                  <a:pt x="257175" y="714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0" name="Google Shape;530;p26"/>
          <p:cNvSpPr/>
          <p:nvPr/>
        </p:nvSpPr>
        <p:spPr>
          <a:xfrm>
            <a:off x="2533977" y="2200345"/>
            <a:ext cx="426244" cy="254794"/>
          </a:xfrm>
          <a:custGeom>
            <a:rect b="b" l="l" r="r" t="t"/>
            <a:pathLst>
              <a:path extrusionOk="0" h="254794" w="426244">
                <a:moveTo>
                  <a:pt x="426244" y="2381"/>
                </a:moveTo>
                <a:lnTo>
                  <a:pt x="9525" y="0"/>
                </a:lnTo>
                <a:lnTo>
                  <a:pt x="0" y="250031"/>
                </a:lnTo>
                <a:lnTo>
                  <a:pt x="407194" y="254794"/>
                </a:lnTo>
                <a:lnTo>
                  <a:pt x="426244"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1" name="Google Shape;531;p26"/>
          <p:cNvSpPr/>
          <p:nvPr/>
        </p:nvSpPr>
        <p:spPr>
          <a:xfrm>
            <a:off x="3452981" y="2462583"/>
            <a:ext cx="242888" cy="250031"/>
          </a:xfrm>
          <a:custGeom>
            <a:rect b="b" l="l" r="r" t="t"/>
            <a:pathLst>
              <a:path extrusionOk="0" h="250031" w="242888">
                <a:moveTo>
                  <a:pt x="238125" y="2381"/>
                </a:moveTo>
                <a:lnTo>
                  <a:pt x="2381" y="0"/>
                </a:lnTo>
                <a:cubicBezTo>
                  <a:pt x="1587" y="83344"/>
                  <a:pt x="794" y="166687"/>
                  <a:pt x="0" y="250031"/>
                </a:cubicBezTo>
                <a:lnTo>
                  <a:pt x="242888" y="242888"/>
                </a:lnTo>
                <a:cubicBezTo>
                  <a:pt x="241300" y="162719"/>
                  <a:pt x="239713" y="82550"/>
                  <a:pt x="238125" y="2381"/>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2" name="Google Shape;532;p26"/>
          <p:cNvSpPr/>
          <p:nvPr/>
        </p:nvSpPr>
        <p:spPr>
          <a:xfrm>
            <a:off x="3198345" y="2455138"/>
            <a:ext cx="254794" cy="257175"/>
          </a:xfrm>
          <a:custGeom>
            <a:rect b="b" l="l" r="r" t="t"/>
            <a:pathLst>
              <a:path extrusionOk="0" h="257175" w="254794">
                <a:moveTo>
                  <a:pt x="254794" y="2381"/>
                </a:moveTo>
                <a:lnTo>
                  <a:pt x="0" y="0"/>
                </a:lnTo>
                <a:lnTo>
                  <a:pt x="7144" y="247650"/>
                </a:lnTo>
                <a:lnTo>
                  <a:pt x="247650" y="257175"/>
                </a:lnTo>
                <a:cubicBezTo>
                  <a:pt x="248444" y="172244"/>
                  <a:pt x="249237" y="87312"/>
                  <a:pt x="254794" y="2381"/>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3" name="Google Shape;533;p26"/>
          <p:cNvSpPr/>
          <p:nvPr/>
        </p:nvSpPr>
        <p:spPr>
          <a:xfrm>
            <a:off x="2943552" y="2452757"/>
            <a:ext cx="264319" cy="253904"/>
          </a:xfrm>
          <a:custGeom>
            <a:rect b="b" l="l" r="r" t="t"/>
            <a:pathLst>
              <a:path extrusionOk="0" h="247650" w="264319">
                <a:moveTo>
                  <a:pt x="259557" y="0"/>
                </a:moveTo>
                <a:lnTo>
                  <a:pt x="0" y="2381"/>
                </a:lnTo>
                <a:lnTo>
                  <a:pt x="2382" y="242887"/>
                </a:lnTo>
                <a:lnTo>
                  <a:pt x="264319" y="247650"/>
                </a:lnTo>
                <a:cubicBezTo>
                  <a:pt x="262732" y="163512"/>
                  <a:pt x="261144" y="79375"/>
                  <a:pt x="259557"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4" name="Google Shape;534;p26"/>
          <p:cNvSpPr/>
          <p:nvPr/>
        </p:nvSpPr>
        <p:spPr>
          <a:xfrm>
            <a:off x="2537549" y="2446803"/>
            <a:ext cx="421482" cy="259557"/>
          </a:xfrm>
          <a:custGeom>
            <a:rect b="b" l="l" r="r" t="t"/>
            <a:pathLst>
              <a:path extrusionOk="0" h="259557" w="421482">
                <a:moveTo>
                  <a:pt x="419100" y="7144"/>
                </a:moveTo>
                <a:lnTo>
                  <a:pt x="7144" y="0"/>
                </a:lnTo>
                <a:lnTo>
                  <a:pt x="0" y="250032"/>
                </a:lnTo>
                <a:lnTo>
                  <a:pt x="421482" y="259557"/>
                </a:lnTo>
                <a:lnTo>
                  <a:pt x="419100" y="714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5" name="Google Shape;535;p26"/>
          <p:cNvSpPr/>
          <p:nvPr/>
        </p:nvSpPr>
        <p:spPr>
          <a:xfrm>
            <a:off x="3403133" y="2707095"/>
            <a:ext cx="226219" cy="304670"/>
          </a:xfrm>
          <a:custGeom>
            <a:rect b="b" l="l" r="r" t="t"/>
            <a:pathLst>
              <a:path extrusionOk="0" h="295275" w="226219">
                <a:moveTo>
                  <a:pt x="2381" y="4763"/>
                </a:moveTo>
                <a:cubicBezTo>
                  <a:pt x="1587" y="101600"/>
                  <a:pt x="794" y="198438"/>
                  <a:pt x="0" y="295275"/>
                </a:cubicBezTo>
                <a:lnTo>
                  <a:pt x="195262" y="295275"/>
                </a:lnTo>
                <a:lnTo>
                  <a:pt x="204787" y="214313"/>
                </a:lnTo>
                <a:lnTo>
                  <a:pt x="226219" y="211932"/>
                </a:lnTo>
                <a:lnTo>
                  <a:pt x="221456" y="0"/>
                </a:lnTo>
                <a:lnTo>
                  <a:pt x="2381" y="47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6" name="Google Shape;536;p26"/>
          <p:cNvSpPr/>
          <p:nvPr/>
        </p:nvSpPr>
        <p:spPr>
          <a:xfrm>
            <a:off x="3152390" y="2704866"/>
            <a:ext cx="260480" cy="262543"/>
          </a:xfrm>
          <a:custGeom>
            <a:rect b="b" l="l" r="r" t="t"/>
            <a:pathLst>
              <a:path extrusionOk="0" h="247650" w="245480">
                <a:moveTo>
                  <a:pt x="245269" y="9525"/>
                </a:moveTo>
                <a:lnTo>
                  <a:pt x="2382" y="0"/>
                </a:lnTo>
                <a:lnTo>
                  <a:pt x="0" y="247650"/>
                </a:lnTo>
                <a:lnTo>
                  <a:pt x="242888" y="247650"/>
                </a:lnTo>
                <a:cubicBezTo>
                  <a:pt x="244475" y="165894"/>
                  <a:pt x="246063" y="84137"/>
                  <a:pt x="245269" y="9525"/>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7" name="Google Shape;537;p26"/>
          <p:cNvSpPr/>
          <p:nvPr/>
        </p:nvSpPr>
        <p:spPr>
          <a:xfrm>
            <a:off x="3386927" y="3021289"/>
            <a:ext cx="296481" cy="246158"/>
          </a:xfrm>
          <a:custGeom>
            <a:rect b="b" l="l" r="r" t="t"/>
            <a:pathLst>
              <a:path extrusionOk="0" h="240506" w="292894">
                <a:moveTo>
                  <a:pt x="290512" y="0"/>
                </a:moveTo>
                <a:lnTo>
                  <a:pt x="11906" y="7144"/>
                </a:lnTo>
                <a:lnTo>
                  <a:pt x="0" y="240506"/>
                </a:lnTo>
                <a:lnTo>
                  <a:pt x="292894" y="235744"/>
                </a:lnTo>
                <a:cubicBezTo>
                  <a:pt x="291306" y="157956"/>
                  <a:pt x="289719" y="80169"/>
                  <a:pt x="290512" y="0"/>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8" name="Google Shape;538;p26"/>
          <p:cNvSpPr/>
          <p:nvPr/>
        </p:nvSpPr>
        <p:spPr>
          <a:xfrm>
            <a:off x="2877354" y="3253158"/>
            <a:ext cx="683419" cy="473869"/>
          </a:xfrm>
          <a:custGeom>
            <a:rect b="b" l="l" r="r" t="t"/>
            <a:pathLst>
              <a:path extrusionOk="0" h="473869" w="683419">
                <a:moveTo>
                  <a:pt x="678657" y="11906"/>
                </a:moveTo>
                <a:lnTo>
                  <a:pt x="2382" y="9525"/>
                </a:lnTo>
                <a:lnTo>
                  <a:pt x="0" y="0"/>
                </a:lnTo>
                <a:lnTo>
                  <a:pt x="9526" y="30956"/>
                </a:lnTo>
                <a:lnTo>
                  <a:pt x="30957" y="42863"/>
                </a:lnTo>
                <a:lnTo>
                  <a:pt x="59532" y="42863"/>
                </a:lnTo>
                <a:lnTo>
                  <a:pt x="78582" y="69056"/>
                </a:lnTo>
                <a:lnTo>
                  <a:pt x="100013" y="54769"/>
                </a:lnTo>
                <a:lnTo>
                  <a:pt x="116682" y="66675"/>
                </a:lnTo>
                <a:lnTo>
                  <a:pt x="147638" y="57150"/>
                </a:lnTo>
                <a:lnTo>
                  <a:pt x="161926" y="69056"/>
                </a:lnTo>
                <a:lnTo>
                  <a:pt x="190501" y="80963"/>
                </a:lnTo>
                <a:lnTo>
                  <a:pt x="202407" y="97631"/>
                </a:lnTo>
                <a:lnTo>
                  <a:pt x="221457" y="109538"/>
                </a:lnTo>
                <a:lnTo>
                  <a:pt x="219076" y="130969"/>
                </a:lnTo>
                <a:lnTo>
                  <a:pt x="242888" y="142875"/>
                </a:lnTo>
                <a:lnTo>
                  <a:pt x="240507" y="169069"/>
                </a:lnTo>
                <a:lnTo>
                  <a:pt x="245269" y="190500"/>
                </a:lnTo>
                <a:lnTo>
                  <a:pt x="242888" y="200025"/>
                </a:lnTo>
                <a:lnTo>
                  <a:pt x="261938" y="219075"/>
                </a:lnTo>
                <a:lnTo>
                  <a:pt x="259557" y="240506"/>
                </a:lnTo>
                <a:lnTo>
                  <a:pt x="273844" y="259556"/>
                </a:lnTo>
                <a:lnTo>
                  <a:pt x="297657" y="259556"/>
                </a:lnTo>
                <a:lnTo>
                  <a:pt x="309563" y="271463"/>
                </a:lnTo>
                <a:lnTo>
                  <a:pt x="316707" y="276225"/>
                </a:lnTo>
                <a:lnTo>
                  <a:pt x="330994" y="276225"/>
                </a:lnTo>
                <a:lnTo>
                  <a:pt x="333376" y="307181"/>
                </a:lnTo>
                <a:lnTo>
                  <a:pt x="338138" y="316706"/>
                </a:lnTo>
                <a:lnTo>
                  <a:pt x="328613" y="335756"/>
                </a:lnTo>
                <a:lnTo>
                  <a:pt x="328613" y="340519"/>
                </a:lnTo>
                <a:lnTo>
                  <a:pt x="311944" y="373856"/>
                </a:lnTo>
                <a:lnTo>
                  <a:pt x="297657" y="364331"/>
                </a:lnTo>
                <a:lnTo>
                  <a:pt x="300038" y="378619"/>
                </a:lnTo>
                <a:lnTo>
                  <a:pt x="300038" y="402431"/>
                </a:lnTo>
                <a:lnTo>
                  <a:pt x="304801" y="407194"/>
                </a:lnTo>
                <a:lnTo>
                  <a:pt x="326232" y="433388"/>
                </a:lnTo>
                <a:lnTo>
                  <a:pt x="321469" y="442913"/>
                </a:lnTo>
                <a:lnTo>
                  <a:pt x="314326" y="442913"/>
                </a:lnTo>
                <a:lnTo>
                  <a:pt x="307182" y="440531"/>
                </a:lnTo>
                <a:lnTo>
                  <a:pt x="295276" y="454819"/>
                </a:lnTo>
                <a:lnTo>
                  <a:pt x="285751" y="471488"/>
                </a:lnTo>
                <a:lnTo>
                  <a:pt x="683419" y="473869"/>
                </a:lnTo>
                <a:cubicBezTo>
                  <a:pt x="681832" y="319881"/>
                  <a:pt x="680244" y="165894"/>
                  <a:pt x="678657" y="11906"/>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39" name="Google Shape;539;p26"/>
          <p:cNvSpPr/>
          <p:nvPr/>
        </p:nvSpPr>
        <p:spPr>
          <a:xfrm>
            <a:off x="3153103" y="2961455"/>
            <a:ext cx="245268" cy="302419"/>
          </a:xfrm>
          <a:custGeom>
            <a:rect b="b" l="l" r="r" t="t"/>
            <a:pathLst>
              <a:path extrusionOk="0" h="302419" w="245268">
                <a:moveTo>
                  <a:pt x="245268" y="2382"/>
                </a:moveTo>
                <a:lnTo>
                  <a:pt x="11906" y="0"/>
                </a:lnTo>
                <a:lnTo>
                  <a:pt x="0" y="302419"/>
                </a:lnTo>
                <a:lnTo>
                  <a:pt x="235743" y="302419"/>
                </a:lnTo>
                <a:lnTo>
                  <a:pt x="245268" y="238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0" name="Google Shape;540;p26"/>
          <p:cNvSpPr/>
          <p:nvPr/>
        </p:nvSpPr>
        <p:spPr>
          <a:xfrm>
            <a:off x="2895928" y="2713956"/>
            <a:ext cx="259555" cy="242888"/>
          </a:xfrm>
          <a:custGeom>
            <a:rect b="b" l="l" r="r" t="t"/>
            <a:pathLst>
              <a:path extrusionOk="0" h="247650" w="257175">
                <a:moveTo>
                  <a:pt x="257175" y="0"/>
                </a:moveTo>
                <a:lnTo>
                  <a:pt x="16669" y="0"/>
                </a:lnTo>
                <a:lnTo>
                  <a:pt x="0" y="247650"/>
                </a:lnTo>
                <a:lnTo>
                  <a:pt x="245269" y="247650"/>
                </a:lnTo>
                <a:lnTo>
                  <a:pt x="257175"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1" name="Google Shape;541;p26"/>
          <p:cNvSpPr/>
          <p:nvPr/>
        </p:nvSpPr>
        <p:spPr>
          <a:xfrm>
            <a:off x="2884021" y="2953709"/>
            <a:ext cx="276212" cy="316706"/>
          </a:xfrm>
          <a:custGeom>
            <a:rect b="b" l="l" r="r" t="t"/>
            <a:pathLst>
              <a:path extrusionOk="0" h="309562" w="266700">
                <a:moveTo>
                  <a:pt x="266700" y="2381"/>
                </a:moveTo>
                <a:lnTo>
                  <a:pt x="9525" y="0"/>
                </a:lnTo>
                <a:lnTo>
                  <a:pt x="0" y="309562"/>
                </a:lnTo>
                <a:lnTo>
                  <a:pt x="254794" y="309562"/>
                </a:lnTo>
                <a:lnTo>
                  <a:pt x="266700"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2" name="Google Shape;542;p26"/>
          <p:cNvSpPr/>
          <p:nvPr/>
        </p:nvSpPr>
        <p:spPr>
          <a:xfrm>
            <a:off x="2648277" y="2700105"/>
            <a:ext cx="266700" cy="259555"/>
          </a:xfrm>
          <a:custGeom>
            <a:rect b="b" l="l" r="r" t="t"/>
            <a:pathLst>
              <a:path extrusionOk="0" h="242888" w="266700">
                <a:moveTo>
                  <a:pt x="266700" y="4763"/>
                </a:moveTo>
                <a:lnTo>
                  <a:pt x="9525" y="0"/>
                </a:lnTo>
                <a:lnTo>
                  <a:pt x="0" y="240507"/>
                </a:lnTo>
                <a:lnTo>
                  <a:pt x="250031" y="242888"/>
                </a:lnTo>
                <a:lnTo>
                  <a:pt x="266700" y="47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3" name="Google Shape;543;p26"/>
          <p:cNvSpPr/>
          <p:nvPr/>
        </p:nvSpPr>
        <p:spPr>
          <a:xfrm>
            <a:off x="2652008" y="2958320"/>
            <a:ext cx="233363" cy="316706"/>
          </a:xfrm>
          <a:custGeom>
            <a:rect b="b" l="l" r="r" t="t"/>
            <a:pathLst>
              <a:path extrusionOk="0" h="316706" w="233363">
                <a:moveTo>
                  <a:pt x="233363" y="4763"/>
                </a:moveTo>
                <a:lnTo>
                  <a:pt x="9525" y="0"/>
                </a:lnTo>
                <a:lnTo>
                  <a:pt x="0" y="197644"/>
                </a:lnTo>
                <a:lnTo>
                  <a:pt x="11906" y="197644"/>
                </a:lnTo>
                <a:lnTo>
                  <a:pt x="52388" y="176213"/>
                </a:lnTo>
                <a:lnTo>
                  <a:pt x="64294" y="178594"/>
                </a:lnTo>
                <a:lnTo>
                  <a:pt x="61913" y="195263"/>
                </a:lnTo>
                <a:lnTo>
                  <a:pt x="76200" y="190500"/>
                </a:lnTo>
                <a:lnTo>
                  <a:pt x="85725" y="204788"/>
                </a:lnTo>
                <a:lnTo>
                  <a:pt x="100013" y="211931"/>
                </a:lnTo>
                <a:lnTo>
                  <a:pt x="114300" y="207169"/>
                </a:lnTo>
                <a:lnTo>
                  <a:pt x="176213" y="245269"/>
                </a:lnTo>
                <a:lnTo>
                  <a:pt x="178594" y="292894"/>
                </a:lnTo>
                <a:lnTo>
                  <a:pt x="190500" y="309563"/>
                </a:lnTo>
                <a:lnTo>
                  <a:pt x="209550" y="316706"/>
                </a:lnTo>
                <a:lnTo>
                  <a:pt x="226219" y="316706"/>
                </a:lnTo>
                <a:lnTo>
                  <a:pt x="233363" y="4763"/>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4" name="Google Shape;544;p26"/>
          <p:cNvSpPr/>
          <p:nvPr/>
        </p:nvSpPr>
        <p:spPr>
          <a:xfrm>
            <a:off x="2393484" y="2691184"/>
            <a:ext cx="270730" cy="259556"/>
          </a:xfrm>
          <a:custGeom>
            <a:rect b="b" l="l" r="r" t="t"/>
            <a:pathLst>
              <a:path extrusionOk="0" h="259556" w="261938">
                <a:moveTo>
                  <a:pt x="261938" y="0"/>
                </a:moveTo>
                <a:lnTo>
                  <a:pt x="138113" y="11906"/>
                </a:lnTo>
                <a:lnTo>
                  <a:pt x="135732" y="61913"/>
                </a:lnTo>
                <a:lnTo>
                  <a:pt x="2382" y="50006"/>
                </a:lnTo>
                <a:lnTo>
                  <a:pt x="0" y="252413"/>
                </a:lnTo>
                <a:lnTo>
                  <a:pt x="250032" y="259556"/>
                </a:lnTo>
                <a:lnTo>
                  <a:pt x="261938" y="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5" name="Google Shape;545;p26"/>
          <p:cNvSpPr/>
          <p:nvPr/>
        </p:nvSpPr>
        <p:spPr>
          <a:xfrm>
            <a:off x="2091065" y="2729284"/>
            <a:ext cx="311944" cy="214312"/>
          </a:xfrm>
          <a:custGeom>
            <a:rect b="b" l="l" r="r" t="t"/>
            <a:pathLst>
              <a:path extrusionOk="0" h="214312" w="311944">
                <a:moveTo>
                  <a:pt x="311944" y="16669"/>
                </a:moveTo>
                <a:lnTo>
                  <a:pt x="0" y="0"/>
                </a:lnTo>
                <a:lnTo>
                  <a:pt x="0" y="16669"/>
                </a:lnTo>
                <a:lnTo>
                  <a:pt x="0" y="16669"/>
                </a:lnTo>
                <a:lnTo>
                  <a:pt x="16669" y="35719"/>
                </a:lnTo>
                <a:lnTo>
                  <a:pt x="28575" y="40481"/>
                </a:lnTo>
                <a:lnTo>
                  <a:pt x="28575" y="47625"/>
                </a:lnTo>
                <a:lnTo>
                  <a:pt x="35719" y="61912"/>
                </a:lnTo>
                <a:lnTo>
                  <a:pt x="42863" y="83344"/>
                </a:lnTo>
                <a:lnTo>
                  <a:pt x="69057" y="69056"/>
                </a:lnTo>
                <a:lnTo>
                  <a:pt x="73819" y="88106"/>
                </a:lnTo>
                <a:lnTo>
                  <a:pt x="88107" y="114300"/>
                </a:lnTo>
                <a:lnTo>
                  <a:pt x="88107" y="135731"/>
                </a:lnTo>
                <a:lnTo>
                  <a:pt x="92869" y="154781"/>
                </a:lnTo>
                <a:lnTo>
                  <a:pt x="107157" y="161925"/>
                </a:lnTo>
                <a:lnTo>
                  <a:pt x="111919" y="169069"/>
                </a:lnTo>
                <a:lnTo>
                  <a:pt x="138113" y="164306"/>
                </a:lnTo>
                <a:lnTo>
                  <a:pt x="152400" y="171450"/>
                </a:lnTo>
                <a:lnTo>
                  <a:pt x="173832" y="188119"/>
                </a:lnTo>
                <a:lnTo>
                  <a:pt x="161925" y="200025"/>
                </a:lnTo>
                <a:lnTo>
                  <a:pt x="171450" y="209550"/>
                </a:lnTo>
                <a:lnTo>
                  <a:pt x="304800" y="214312"/>
                </a:lnTo>
                <a:lnTo>
                  <a:pt x="311944" y="1666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6" name="Google Shape;546;p26"/>
          <p:cNvSpPr/>
          <p:nvPr/>
        </p:nvSpPr>
        <p:spPr>
          <a:xfrm>
            <a:off x="2267278" y="2926927"/>
            <a:ext cx="400050" cy="242888"/>
          </a:xfrm>
          <a:custGeom>
            <a:rect b="b" l="l" r="r" t="t"/>
            <a:pathLst>
              <a:path extrusionOk="0" h="242888" w="400050">
                <a:moveTo>
                  <a:pt x="400050" y="21432"/>
                </a:moveTo>
                <a:lnTo>
                  <a:pt x="0" y="0"/>
                </a:lnTo>
                <a:lnTo>
                  <a:pt x="16668" y="35719"/>
                </a:lnTo>
                <a:lnTo>
                  <a:pt x="26193" y="4764"/>
                </a:lnTo>
                <a:cubicBezTo>
                  <a:pt x="16668" y="5557"/>
                  <a:pt x="40481" y="34926"/>
                  <a:pt x="47625" y="50007"/>
                </a:cubicBezTo>
                <a:lnTo>
                  <a:pt x="35718" y="64294"/>
                </a:lnTo>
                <a:lnTo>
                  <a:pt x="52387" y="71438"/>
                </a:lnTo>
                <a:lnTo>
                  <a:pt x="50006" y="95251"/>
                </a:lnTo>
                <a:lnTo>
                  <a:pt x="57150" y="119063"/>
                </a:lnTo>
                <a:lnTo>
                  <a:pt x="54768" y="138113"/>
                </a:lnTo>
                <a:lnTo>
                  <a:pt x="69056" y="157163"/>
                </a:lnTo>
                <a:lnTo>
                  <a:pt x="88106" y="147638"/>
                </a:lnTo>
                <a:lnTo>
                  <a:pt x="111918" y="152401"/>
                </a:lnTo>
                <a:lnTo>
                  <a:pt x="147637" y="154782"/>
                </a:lnTo>
                <a:lnTo>
                  <a:pt x="159543" y="150019"/>
                </a:lnTo>
                <a:lnTo>
                  <a:pt x="166687" y="166688"/>
                </a:lnTo>
                <a:lnTo>
                  <a:pt x="188118" y="169069"/>
                </a:lnTo>
                <a:lnTo>
                  <a:pt x="207168" y="188119"/>
                </a:lnTo>
                <a:lnTo>
                  <a:pt x="228600" y="180976"/>
                </a:lnTo>
                <a:lnTo>
                  <a:pt x="242887" y="188119"/>
                </a:lnTo>
                <a:lnTo>
                  <a:pt x="261937" y="176213"/>
                </a:lnTo>
                <a:lnTo>
                  <a:pt x="302418" y="195263"/>
                </a:lnTo>
                <a:lnTo>
                  <a:pt x="342900" y="207169"/>
                </a:lnTo>
                <a:lnTo>
                  <a:pt x="361950" y="223838"/>
                </a:lnTo>
                <a:lnTo>
                  <a:pt x="373856" y="242888"/>
                </a:lnTo>
                <a:lnTo>
                  <a:pt x="392906" y="223838"/>
                </a:lnTo>
                <a:lnTo>
                  <a:pt x="400050" y="2143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7" name="Google Shape;547;p26"/>
          <p:cNvSpPr/>
          <p:nvPr/>
        </p:nvSpPr>
        <p:spPr>
          <a:xfrm>
            <a:off x="2010103" y="2741190"/>
            <a:ext cx="535781" cy="711994"/>
          </a:xfrm>
          <a:custGeom>
            <a:rect b="b" l="l" r="r" t="t"/>
            <a:pathLst>
              <a:path extrusionOk="0" h="711994" w="535781">
                <a:moveTo>
                  <a:pt x="535781" y="371475"/>
                </a:moveTo>
                <a:lnTo>
                  <a:pt x="250031" y="711994"/>
                </a:lnTo>
                <a:lnTo>
                  <a:pt x="0" y="497681"/>
                </a:lnTo>
                <a:lnTo>
                  <a:pt x="78581" y="0"/>
                </a:lnTo>
                <a:lnTo>
                  <a:pt x="109537" y="33338"/>
                </a:lnTo>
                <a:lnTo>
                  <a:pt x="123825" y="78581"/>
                </a:lnTo>
                <a:lnTo>
                  <a:pt x="147637" y="64294"/>
                </a:lnTo>
                <a:lnTo>
                  <a:pt x="164306" y="97631"/>
                </a:lnTo>
                <a:lnTo>
                  <a:pt x="173831" y="145256"/>
                </a:lnTo>
                <a:lnTo>
                  <a:pt x="190500" y="166688"/>
                </a:lnTo>
                <a:lnTo>
                  <a:pt x="226219" y="154781"/>
                </a:lnTo>
                <a:lnTo>
                  <a:pt x="230981" y="166688"/>
                </a:lnTo>
                <a:lnTo>
                  <a:pt x="252412" y="173831"/>
                </a:lnTo>
                <a:lnTo>
                  <a:pt x="242887" y="192881"/>
                </a:lnTo>
                <a:lnTo>
                  <a:pt x="278606" y="223838"/>
                </a:lnTo>
                <a:lnTo>
                  <a:pt x="295275" y="211931"/>
                </a:lnTo>
                <a:lnTo>
                  <a:pt x="304800" y="235744"/>
                </a:lnTo>
                <a:lnTo>
                  <a:pt x="297656" y="254794"/>
                </a:lnTo>
                <a:lnTo>
                  <a:pt x="311944" y="266700"/>
                </a:lnTo>
                <a:lnTo>
                  <a:pt x="309562" y="283369"/>
                </a:lnTo>
                <a:lnTo>
                  <a:pt x="323850" y="307181"/>
                </a:lnTo>
                <a:lnTo>
                  <a:pt x="316706" y="328613"/>
                </a:lnTo>
                <a:lnTo>
                  <a:pt x="333375" y="347663"/>
                </a:lnTo>
                <a:lnTo>
                  <a:pt x="352425" y="333375"/>
                </a:lnTo>
                <a:lnTo>
                  <a:pt x="404812" y="342900"/>
                </a:lnTo>
                <a:lnTo>
                  <a:pt x="421481" y="335756"/>
                </a:lnTo>
                <a:lnTo>
                  <a:pt x="433387" y="352425"/>
                </a:lnTo>
                <a:lnTo>
                  <a:pt x="454819" y="354806"/>
                </a:lnTo>
                <a:lnTo>
                  <a:pt x="476249" y="369094"/>
                </a:lnTo>
                <a:lnTo>
                  <a:pt x="535781" y="37147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8" name="Google Shape;548;p26"/>
          <p:cNvSpPr/>
          <p:nvPr/>
        </p:nvSpPr>
        <p:spPr>
          <a:xfrm>
            <a:off x="1576715" y="3238871"/>
            <a:ext cx="762000" cy="419100"/>
          </a:xfrm>
          <a:custGeom>
            <a:rect b="b" l="l" r="r" t="t"/>
            <a:pathLst>
              <a:path extrusionOk="0" h="419100" w="762000">
                <a:moveTo>
                  <a:pt x="762000" y="280988"/>
                </a:moveTo>
                <a:lnTo>
                  <a:pt x="431007" y="0"/>
                </a:lnTo>
                <a:lnTo>
                  <a:pt x="0" y="245269"/>
                </a:lnTo>
                <a:lnTo>
                  <a:pt x="521494" y="419100"/>
                </a:lnTo>
                <a:lnTo>
                  <a:pt x="581025" y="416719"/>
                </a:lnTo>
                <a:lnTo>
                  <a:pt x="762000" y="28098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49" name="Google Shape;549;p26"/>
          <p:cNvSpPr/>
          <p:nvPr/>
        </p:nvSpPr>
        <p:spPr>
          <a:xfrm>
            <a:off x="1571954" y="2712615"/>
            <a:ext cx="511968" cy="776287"/>
          </a:xfrm>
          <a:custGeom>
            <a:rect b="b" l="l" r="r" t="t"/>
            <a:pathLst>
              <a:path extrusionOk="0" h="776287" w="511968">
                <a:moveTo>
                  <a:pt x="511968" y="14287"/>
                </a:moveTo>
                <a:lnTo>
                  <a:pt x="61912" y="0"/>
                </a:lnTo>
                <a:lnTo>
                  <a:pt x="35718" y="671512"/>
                </a:lnTo>
                <a:lnTo>
                  <a:pt x="28574" y="671512"/>
                </a:lnTo>
                <a:lnTo>
                  <a:pt x="0" y="776287"/>
                </a:lnTo>
                <a:lnTo>
                  <a:pt x="433387" y="519112"/>
                </a:lnTo>
                <a:lnTo>
                  <a:pt x="511968" y="14287"/>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0" name="Google Shape;550;p26"/>
          <p:cNvSpPr/>
          <p:nvPr/>
        </p:nvSpPr>
        <p:spPr>
          <a:xfrm>
            <a:off x="2249803" y="3115046"/>
            <a:ext cx="883444" cy="757238"/>
          </a:xfrm>
          <a:custGeom>
            <a:rect b="b" l="l" r="r" t="t"/>
            <a:pathLst>
              <a:path extrusionOk="0" h="757238" w="883444">
                <a:moveTo>
                  <a:pt x="883444" y="409575"/>
                </a:moveTo>
                <a:lnTo>
                  <a:pt x="721519" y="409575"/>
                </a:lnTo>
                <a:lnTo>
                  <a:pt x="709612" y="452438"/>
                </a:lnTo>
                <a:lnTo>
                  <a:pt x="595312" y="445294"/>
                </a:lnTo>
                <a:cubicBezTo>
                  <a:pt x="594518" y="508000"/>
                  <a:pt x="593725" y="570707"/>
                  <a:pt x="592931" y="633413"/>
                </a:cubicBezTo>
                <a:lnTo>
                  <a:pt x="490537" y="633413"/>
                </a:lnTo>
                <a:lnTo>
                  <a:pt x="490537" y="757238"/>
                </a:lnTo>
                <a:lnTo>
                  <a:pt x="0" y="340519"/>
                </a:lnTo>
                <a:lnTo>
                  <a:pt x="280987" y="0"/>
                </a:lnTo>
                <a:lnTo>
                  <a:pt x="345281" y="16669"/>
                </a:lnTo>
                <a:lnTo>
                  <a:pt x="378619" y="50007"/>
                </a:lnTo>
                <a:lnTo>
                  <a:pt x="383381" y="59532"/>
                </a:lnTo>
                <a:lnTo>
                  <a:pt x="400050" y="40482"/>
                </a:lnTo>
                <a:lnTo>
                  <a:pt x="421481" y="42863"/>
                </a:lnTo>
                <a:lnTo>
                  <a:pt x="457200" y="21432"/>
                </a:lnTo>
                <a:lnTo>
                  <a:pt x="459581" y="42863"/>
                </a:lnTo>
                <a:lnTo>
                  <a:pt x="476250" y="33338"/>
                </a:lnTo>
                <a:lnTo>
                  <a:pt x="488156" y="54769"/>
                </a:lnTo>
                <a:lnTo>
                  <a:pt x="488156" y="54769"/>
                </a:lnTo>
                <a:lnTo>
                  <a:pt x="526256" y="52388"/>
                </a:lnTo>
                <a:lnTo>
                  <a:pt x="581025" y="92869"/>
                </a:lnTo>
                <a:lnTo>
                  <a:pt x="585787" y="152400"/>
                </a:lnTo>
                <a:lnTo>
                  <a:pt x="623887" y="171450"/>
                </a:lnTo>
                <a:lnTo>
                  <a:pt x="654844" y="197644"/>
                </a:lnTo>
                <a:lnTo>
                  <a:pt x="676275" y="190500"/>
                </a:lnTo>
                <a:lnTo>
                  <a:pt x="697706" y="219075"/>
                </a:lnTo>
                <a:lnTo>
                  <a:pt x="731044" y="207169"/>
                </a:lnTo>
                <a:lnTo>
                  <a:pt x="735806" y="216694"/>
                </a:lnTo>
                <a:lnTo>
                  <a:pt x="766762" y="207169"/>
                </a:lnTo>
                <a:lnTo>
                  <a:pt x="783431" y="219075"/>
                </a:lnTo>
                <a:lnTo>
                  <a:pt x="802481" y="228600"/>
                </a:lnTo>
                <a:lnTo>
                  <a:pt x="821531" y="259557"/>
                </a:lnTo>
                <a:lnTo>
                  <a:pt x="835819" y="259557"/>
                </a:lnTo>
                <a:lnTo>
                  <a:pt x="842962" y="285750"/>
                </a:lnTo>
                <a:lnTo>
                  <a:pt x="859631" y="295275"/>
                </a:lnTo>
                <a:lnTo>
                  <a:pt x="859631" y="323850"/>
                </a:lnTo>
                <a:lnTo>
                  <a:pt x="862012" y="342900"/>
                </a:lnTo>
                <a:lnTo>
                  <a:pt x="862012" y="361950"/>
                </a:lnTo>
                <a:lnTo>
                  <a:pt x="883444" y="409575"/>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1" name="Google Shape;551;p26"/>
          <p:cNvSpPr/>
          <p:nvPr/>
        </p:nvSpPr>
        <p:spPr>
          <a:xfrm>
            <a:off x="2749466" y="3519858"/>
            <a:ext cx="468909" cy="504825"/>
          </a:xfrm>
          <a:custGeom>
            <a:rect b="b" l="l" r="r" t="t"/>
            <a:pathLst>
              <a:path extrusionOk="0" h="504825" w="464344">
                <a:moveTo>
                  <a:pt x="411956" y="2381"/>
                </a:moveTo>
                <a:lnTo>
                  <a:pt x="223838" y="0"/>
                </a:lnTo>
                <a:lnTo>
                  <a:pt x="221456" y="38100"/>
                </a:lnTo>
                <a:lnTo>
                  <a:pt x="107156" y="38100"/>
                </a:lnTo>
                <a:lnTo>
                  <a:pt x="107156" y="221456"/>
                </a:lnTo>
                <a:lnTo>
                  <a:pt x="0" y="226219"/>
                </a:lnTo>
                <a:cubicBezTo>
                  <a:pt x="794" y="266700"/>
                  <a:pt x="1587" y="307181"/>
                  <a:pt x="2381" y="347662"/>
                </a:cubicBezTo>
                <a:lnTo>
                  <a:pt x="119063" y="452437"/>
                </a:lnTo>
                <a:lnTo>
                  <a:pt x="147638" y="452437"/>
                </a:lnTo>
                <a:lnTo>
                  <a:pt x="157163" y="459581"/>
                </a:lnTo>
                <a:lnTo>
                  <a:pt x="185738" y="464344"/>
                </a:lnTo>
                <a:lnTo>
                  <a:pt x="211931" y="490537"/>
                </a:lnTo>
                <a:lnTo>
                  <a:pt x="240506" y="497681"/>
                </a:lnTo>
                <a:lnTo>
                  <a:pt x="261938" y="502444"/>
                </a:lnTo>
                <a:lnTo>
                  <a:pt x="288131" y="488156"/>
                </a:lnTo>
                <a:lnTo>
                  <a:pt x="321469" y="504825"/>
                </a:lnTo>
                <a:lnTo>
                  <a:pt x="338138" y="495300"/>
                </a:lnTo>
                <a:lnTo>
                  <a:pt x="354806" y="497681"/>
                </a:lnTo>
                <a:lnTo>
                  <a:pt x="361950" y="488156"/>
                </a:lnTo>
                <a:lnTo>
                  <a:pt x="395288" y="504825"/>
                </a:lnTo>
                <a:cubicBezTo>
                  <a:pt x="396875" y="399256"/>
                  <a:pt x="407988" y="322263"/>
                  <a:pt x="409575" y="216694"/>
                </a:cubicBezTo>
                <a:lnTo>
                  <a:pt x="440531" y="195262"/>
                </a:lnTo>
                <a:lnTo>
                  <a:pt x="452438" y="176212"/>
                </a:lnTo>
                <a:lnTo>
                  <a:pt x="438150" y="150019"/>
                </a:lnTo>
                <a:lnTo>
                  <a:pt x="421481" y="133349"/>
                </a:lnTo>
                <a:lnTo>
                  <a:pt x="426244" y="102394"/>
                </a:lnTo>
                <a:lnTo>
                  <a:pt x="442913" y="116681"/>
                </a:lnTo>
                <a:lnTo>
                  <a:pt x="459582" y="69056"/>
                </a:lnTo>
                <a:lnTo>
                  <a:pt x="464344" y="54769"/>
                </a:lnTo>
                <a:lnTo>
                  <a:pt x="450057" y="16669"/>
                </a:lnTo>
                <a:lnTo>
                  <a:pt x="411956" y="2381"/>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2" name="Google Shape;552;p26"/>
          <p:cNvSpPr/>
          <p:nvPr/>
        </p:nvSpPr>
        <p:spPr>
          <a:xfrm>
            <a:off x="2124403" y="3522240"/>
            <a:ext cx="740568" cy="969169"/>
          </a:xfrm>
          <a:custGeom>
            <a:rect b="b" l="l" r="r" t="t"/>
            <a:pathLst>
              <a:path extrusionOk="0" h="969169" w="740568">
                <a:moveTo>
                  <a:pt x="740568" y="457200"/>
                </a:moveTo>
                <a:lnTo>
                  <a:pt x="702468" y="521494"/>
                </a:lnTo>
                <a:lnTo>
                  <a:pt x="666749" y="514350"/>
                </a:lnTo>
                <a:lnTo>
                  <a:pt x="654843" y="523875"/>
                </a:lnTo>
                <a:lnTo>
                  <a:pt x="628649" y="533400"/>
                </a:lnTo>
                <a:lnTo>
                  <a:pt x="623887" y="509587"/>
                </a:lnTo>
                <a:lnTo>
                  <a:pt x="600074" y="528637"/>
                </a:lnTo>
                <a:lnTo>
                  <a:pt x="564356" y="526256"/>
                </a:lnTo>
                <a:lnTo>
                  <a:pt x="550068" y="576262"/>
                </a:lnTo>
                <a:lnTo>
                  <a:pt x="531018" y="583406"/>
                </a:lnTo>
                <a:lnTo>
                  <a:pt x="516731" y="609600"/>
                </a:lnTo>
                <a:lnTo>
                  <a:pt x="509587" y="614362"/>
                </a:lnTo>
                <a:cubicBezTo>
                  <a:pt x="515143" y="615950"/>
                  <a:pt x="515144" y="621110"/>
                  <a:pt x="514350" y="621507"/>
                </a:cubicBezTo>
                <a:cubicBezTo>
                  <a:pt x="513556" y="621904"/>
                  <a:pt x="506015" y="613172"/>
                  <a:pt x="504824" y="616744"/>
                </a:cubicBezTo>
                <a:cubicBezTo>
                  <a:pt x="503633" y="620316"/>
                  <a:pt x="520700" y="631825"/>
                  <a:pt x="507206" y="642937"/>
                </a:cubicBezTo>
                <a:lnTo>
                  <a:pt x="490537" y="645319"/>
                </a:lnTo>
                <a:lnTo>
                  <a:pt x="497681" y="681038"/>
                </a:lnTo>
                <a:lnTo>
                  <a:pt x="490537" y="711994"/>
                </a:lnTo>
                <a:cubicBezTo>
                  <a:pt x="490537" y="720725"/>
                  <a:pt x="483393" y="715170"/>
                  <a:pt x="483393" y="723901"/>
                </a:cubicBezTo>
                <a:lnTo>
                  <a:pt x="471487" y="735806"/>
                </a:lnTo>
                <a:lnTo>
                  <a:pt x="464343" y="750094"/>
                </a:lnTo>
                <a:lnTo>
                  <a:pt x="445294" y="766761"/>
                </a:lnTo>
                <a:lnTo>
                  <a:pt x="428624" y="814388"/>
                </a:lnTo>
                <a:lnTo>
                  <a:pt x="447675" y="835819"/>
                </a:lnTo>
                <a:cubicBezTo>
                  <a:pt x="447675" y="839788"/>
                  <a:pt x="447674" y="843756"/>
                  <a:pt x="447674" y="847725"/>
                </a:cubicBezTo>
                <a:lnTo>
                  <a:pt x="428624" y="859631"/>
                </a:lnTo>
                <a:lnTo>
                  <a:pt x="397668" y="854869"/>
                </a:lnTo>
                <a:lnTo>
                  <a:pt x="366711" y="902493"/>
                </a:lnTo>
                <a:cubicBezTo>
                  <a:pt x="366711" y="914399"/>
                  <a:pt x="340518" y="926306"/>
                  <a:pt x="340518" y="938212"/>
                </a:cubicBezTo>
                <a:lnTo>
                  <a:pt x="342899" y="962025"/>
                </a:lnTo>
                <a:lnTo>
                  <a:pt x="300037" y="969169"/>
                </a:lnTo>
                <a:lnTo>
                  <a:pt x="276224" y="962025"/>
                </a:lnTo>
                <a:lnTo>
                  <a:pt x="219074" y="938212"/>
                </a:lnTo>
                <a:lnTo>
                  <a:pt x="209549" y="950119"/>
                </a:lnTo>
                <a:lnTo>
                  <a:pt x="173831" y="926306"/>
                </a:lnTo>
                <a:lnTo>
                  <a:pt x="157162" y="923925"/>
                </a:lnTo>
                <a:lnTo>
                  <a:pt x="157162" y="902494"/>
                </a:lnTo>
                <a:lnTo>
                  <a:pt x="126206" y="859631"/>
                </a:lnTo>
                <a:lnTo>
                  <a:pt x="102393" y="862012"/>
                </a:lnTo>
                <a:lnTo>
                  <a:pt x="76199" y="852487"/>
                </a:lnTo>
                <a:lnTo>
                  <a:pt x="57149" y="859631"/>
                </a:lnTo>
                <a:lnTo>
                  <a:pt x="47624" y="840581"/>
                </a:lnTo>
                <a:lnTo>
                  <a:pt x="28574" y="833437"/>
                </a:lnTo>
                <a:lnTo>
                  <a:pt x="0" y="785812"/>
                </a:lnTo>
                <a:cubicBezTo>
                  <a:pt x="2381" y="567531"/>
                  <a:pt x="11906" y="351631"/>
                  <a:pt x="14287" y="133350"/>
                </a:cubicBezTo>
                <a:lnTo>
                  <a:pt x="200024" y="0"/>
                </a:lnTo>
                <a:lnTo>
                  <a:pt x="740568" y="457200"/>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3" name="Google Shape;553;p26"/>
          <p:cNvSpPr/>
          <p:nvPr/>
        </p:nvSpPr>
        <p:spPr>
          <a:xfrm>
            <a:off x="1595765" y="3493665"/>
            <a:ext cx="557213" cy="821531"/>
          </a:xfrm>
          <a:custGeom>
            <a:rect b="b" l="l" r="r" t="t"/>
            <a:pathLst>
              <a:path extrusionOk="0" h="821531" w="557213">
                <a:moveTo>
                  <a:pt x="557213" y="164306"/>
                </a:moveTo>
                <a:lnTo>
                  <a:pt x="4763" y="0"/>
                </a:lnTo>
                <a:lnTo>
                  <a:pt x="0" y="14288"/>
                </a:lnTo>
                <a:lnTo>
                  <a:pt x="11907" y="50006"/>
                </a:lnTo>
                <a:lnTo>
                  <a:pt x="23813" y="83344"/>
                </a:lnTo>
                <a:lnTo>
                  <a:pt x="23813" y="102394"/>
                </a:lnTo>
                <a:lnTo>
                  <a:pt x="35719" y="119063"/>
                </a:lnTo>
                <a:lnTo>
                  <a:pt x="30957" y="140494"/>
                </a:lnTo>
                <a:lnTo>
                  <a:pt x="47625" y="164306"/>
                </a:lnTo>
                <a:lnTo>
                  <a:pt x="54769" y="197644"/>
                </a:lnTo>
                <a:lnTo>
                  <a:pt x="76200" y="219075"/>
                </a:lnTo>
                <a:lnTo>
                  <a:pt x="100013" y="233363"/>
                </a:lnTo>
                <a:lnTo>
                  <a:pt x="107157" y="307181"/>
                </a:lnTo>
                <a:lnTo>
                  <a:pt x="97632" y="330994"/>
                </a:lnTo>
                <a:lnTo>
                  <a:pt x="102394" y="347663"/>
                </a:lnTo>
                <a:lnTo>
                  <a:pt x="104775" y="376238"/>
                </a:lnTo>
                <a:lnTo>
                  <a:pt x="104775" y="421481"/>
                </a:lnTo>
                <a:lnTo>
                  <a:pt x="126207" y="459581"/>
                </a:lnTo>
                <a:lnTo>
                  <a:pt x="145257" y="497681"/>
                </a:lnTo>
                <a:lnTo>
                  <a:pt x="161925" y="509588"/>
                </a:lnTo>
                <a:lnTo>
                  <a:pt x="161925" y="540544"/>
                </a:lnTo>
                <a:lnTo>
                  <a:pt x="192882" y="590550"/>
                </a:lnTo>
                <a:lnTo>
                  <a:pt x="209550" y="616744"/>
                </a:lnTo>
                <a:lnTo>
                  <a:pt x="216694" y="628650"/>
                </a:lnTo>
                <a:lnTo>
                  <a:pt x="278607" y="664369"/>
                </a:lnTo>
                <a:lnTo>
                  <a:pt x="292894" y="659606"/>
                </a:lnTo>
                <a:lnTo>
                  <a:pt x="321469" y="678656"/>
                </a:lnTo>
                <a:lnTo>
                  <a:pt x="330994" y="704850"/>
                </a:lnTo>
                <a:lnTo>
                  <a:pt x="354807" y="731044"/>
                </a:lnTo>
                <a:lnTo>
                  <a:pt x="366713" y="752475"/>
                </a:lnTo>
                <a:lnTo>
                  <a:pt x="388144" y="754856"/>
                </a:lnTo>
                <a:lnTo>
                  <a:pt x="428625" y="795338"/>
                </a:lnTo>
                <a:lnTo>
                  <a:pt x="454819" y="812006"/>
                </a:lnTo>
                <a:lnTo>
                  <a:pt x="502444" y="809625"/>
                </a:lnTo>
                <a:lnTo>
                  <a:pt x="538163" y="821531"/>
                </a:lnTo>
                <a:cubicBezTo>
                  <a:pt x="539750" y="600869"/>
                  <a:pt x="541338" y="380206"/>
                  <a:pt x="557213" y="164306"/>
                </a:cubicBez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4" name="Google Shape;554;p26"/>
          <p:cNvSpPr/>
          <p:nvPr/>
        </p:nvSpPr>
        <p:spPr>
          <a:xfrm>
            <a:off x="1076653" y="2679278"/>
            <a:ext cx="547687" cy="800100"/>
          </a:xfrm>
          <a:custGeom>
            <a:rect b="b" l="l" r="r" t="t"/>
            <a:pathLst>
              <a:path extrusionOk="0" h="800100" w="547687">
                <a:moveTo>
                  <a:pt x="547687" y="16668"/>
                </a:moveTo>
                <a:lnTo>
                  <a:pt x="21431" y="0"/>
                </a:lnTo>
                <a:lnTo>
                  <a:pt x="4762" y="295275"/>
                </a:lnTo>
                <a:lnTo>
                  <a:pt x="16669" y="300037"/>
                </a:lnTo>
                <a:lnTo>
                  <a:pt x="19050" y="335756"/>
                </a:lnTo>
                <a:lnTo>
                  <a:pt x="0" y="347662"/>
                </a:lnTo>
                <a:lnTo>
                  <a:pt x="35719" y="385762"/>
                </a:lnTo>
                <a:lnTo>
                  <a:pt x="69056" y="397668"/>
                </a:lnTo>
                <a:lnTo>
                  <a:pt x="100012" y="471487"/>
                </a:lnTo>
                <a:lnTo>
                  <a:pt x="121444" y="478631"/>
                </a:lnTo>
                <a:lnTo>
                  <a:pt x="152400" y="490537"/>
                </a:lnTo>
                <a:lnTo>
                  <a:pt x="161925" y="511968"/>
                </a:lnTo>
                <a:lnTo>
                  <a:pt x="178594" y="511968"/>
                </a:lnTo>
                <a:lnTo>
                  <a:pt x="197644" y="566737"/>
                </a:lnTo>
                <a:lnTo>
                  <a:pt x="219075" y="578643"/>
                </a:lnTo>
                <a:lnTo>
                  <a:pt x="261937" y="631031"/>
                </a:lnTo>
                <a:lnTo>
                  <a:pt x="276225" y="635793"/>
                </a:lnTo>
                <a:lnTo>
                  <a:pt x="288131" y="661987"/>
                </a:lnTo>
                <a:lnTo>
                  <a:pt x="330994" y="685800"/>
                </a:lnTo>
                <a:lnTo>
                  <a:pt x="354806" y="692943"/>
                </a:lnTo>
                <a:lnTo>
                  <a:pt x="369094" y="690562"/>
                </a:lnTo>
                <a:lnTo>
                  <a:pt x="423862" y="719137"/>
                </a:lnTo>
                <a:lnTo>
                  <a:pt x="428625" y="752475"/>
                </a:lnTo>
                <a:lnTo>
                  <a:pt x="473869" y="762000"/>
                </a:lnTo>
                <a:lnTo>
                  <a:pt x="488156" y="800100"/>
                </a:lnTo>
                <a:lnTo>
                  <a:pt x="519112" y="697706"/>
                </a:lnTo>
                <a:lnTo>
                  <a:pt x="531019" y="683418"/>
                </a:lnTo>
                <a:lnTo>
                  <a:pt x="547687" y="16668"/>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5" name="Google Shape;555;p26"/>
          <p:cNvSpPr/>
          <p:nvPr/>
        </p:nvSpPr>
        <p:spPr>
          <a:xfrm>
            <a:off x="786140" y="2660228"/>
            <a:ext cx="314325" cy="371475"/>
          </a:xfrm>
          <a:custGeom>
            <a:rect b="b" l="l" r="r" t="t"/>
            <a:pathLst>
              <a:path extrusionOk="0" h="371475" w="314325">
                <a:moveTo>
                  <a:pt x="309563" y="19050"/>
                </a:moveTo>
                <a:lnTo>
                  <a:pt x="7144" y="0"/>
                </a:lnTo>
                <a:lnTo>
                  <a:pt x="4763" y="21431"/>
                </a:lnTo>
                <a:lnTo>
                  <a:pt x="0" y="76200"/>
                </a:lnTo>
                <a:lnTo>
                  <a:pt x="61913" y="150018"/>
                </a:lnTo>
                <a:lnTo>
                  <a:pt x="88107" y="150018"/>
                </a:lnTo>
                <a:lnTo>
                  <a:pt x="116682" y="169068"/>
                </a:lnTo>
                <a:lnTo>
                  <a:pt x="130969" y="190500"/>
                </a:lnTo>
                <a:lnTo>
                  <a:pt x="147638" y="245268"/>
                </a:lnTo>
                <a:lnTo>
                  <a:pt x="150019" y="266700"/>
                </a:lnTo>
                <a:lnTo>
                  <a:pt x="176213" y="269081"/>
                </a:lnTo>
                <a:lnTo>
                  <a:pt x="197644" y="321468"/>
                </a:lnTo>
                <a:lnTo>
                  <a:pt x="230982" y="347662"/>
                </a:lnTo>
                <a:lnTo>
                  <a:pt x="257175" y="361950"/>
                </a:lnTo>
                <a:lnTo>
                  <a:pt x="285750" y="371475"/>
                </a:lnTo>
                <a:lnTo>
                  <a:pt x="311944" y="350043"/>
                </a:lnTo>
                <a:lnTo>
                  <a:pt x="314325" y="319087"/>
                </a:lnTo>
                <a:lnTo>
                  <a:pt x="295275" y="311943"/>
                </a:lnTo>
                <a:lnTo>
                  <a:pt x="309563" y="19050"/>
                </a:lnTo>
                <a:close/>
              </a:path>
            </a:pathLst>
          </a:custGeom>
          <a:solidFill>
            <a:srgbClr val="FF0000">
              <a:alpha val="6000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6" name="Google Shape;556;p26"/>
          <p:cNvSpPr/>
          <p:nvPr/>
        </p:nvSpPr>
        <p:spPr>
          <a:xfrm>
            <a:off x="5622459" y="4615234"/>
            <a:ext cx="285750" cy="369094"/>
          </a:xfrm>
          <a:custGeom>
            <a:rect b="b" l="l" r="r" t="t"/>
            <a:pathLst>
              <a:path extrusionOk="0" h="369094" w="285750">
                <a:moveTo>
                  <a:pt x="33338" y="369094"/>
                </a:moveTo>
                <a:lnTo>
                  <a:pt x="47625" y="219075"/>
                </a:lnTo>
                <a:lnTo>
                  <a:pt x="26194" y="173831"/>
                </a:lnTo>
                <a:lnTo>
                  <a:pt x="64294" y="183356"/>
                </a:lnTo>
                <a:lnTo>
                  <a:pt x="9525" y="133350"/>
                </a:lnTo>
                <a:lnTo>
                  <a:pt x="0" y="78581"/>
                </a:lnTo>
                <a:lnTo>
                  <a:pt x="152400" y="0"/>
                </a:lnTo>
                <a:lnTo>
                  <a:pt x="285750" y="19050"/>
                </a:lnTo>
                <a:lnTo>
                  <a:pt x="283369" y="30956"/>
                </a:lnTo>
                <a:lnTo>
                  <a:pt x="221456" y="73819"/>
                </a:lnTo>
                <a:lnTo>
                  <a:pt x="207169" y="54769"/>
                </a:lnTo>
                <a:lnTo>
                  <a:pt x="190500" y="38100"/>
                </a:lnTo>
                <a:lnTo>
                  <a:pt x="173831" y="38100"/>
                </a:lnTo>
                <a:lnTo>
                  <a:pt x="173831" y="21431"/>
                </a:lnTo>
                <a:lnTo>
                  <a:pt x="121444" y="23812"/>
                </a:lnTo>
                <a:lnTo>
                  <a:pt x="142875" y="80962"/>
                </a:lnTo>
                <a:lnTo>
                  <a:pt x="180975" y="90487"/>
                </a:lnTo>
                <a:lnTo>
                  <a:pt x="233363" y="159544"/>
                </a:lnTo>
                <a:lnTo>
                  <a:pt x="240506" y="219075"/>
                </a:lnTo>
                <a:lnTo>
                  <a:pt x="33338" y="369094"/>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7" name="Google Shape;557;p26"/>
          <p:cNvSpPr/>
          <p:nvPr/>
        </p:nvSpPr>
        <p:spPr>
          <a:xfrm>
            <a:off x="5443865" y="4846215"/>
            <a:ext cx="223838" cy="264319"/>
          </a:xfrm>
          <a:custGeom>
            <a:rect b="b" l="l" r="r" t="t"/>
            <a:pathLst>
              <a:path extrusionOk="0" h="264319" w="223838">
                <a:moveTo>
                  <a:pt x="107157" y="264319"/>
                </a:moveTo>
                <a:lnTo>
                  <a:pt x="133350" y="211931"/>
                </a:lnTo>
                <a:lnTo>
                  <a:pt x="209550" y="138113"/>
                </a:lnTo>
                <a:lnTo>
                  <a:pt x="223838" y="0"/>
                </a:lnTo>
                <a:lnTo>
                  <a:pt x="76200" y="26194"/>
                </a:lnTo>
                <a:lnTo>
                  <a:pt x="76200" y="52388"/>
                </a:lnTo>
                <a:lnTo>
                  <a:pt x="107157" y="61913"/>
                </a:lnTo>
                <a:lnTo>
                  <a:pt x="107157" y="85725"/>
                </a:lnTo>
                <a:lnTo>
                  <a:pt x="71438" y="114300"/>
                </a:lnTo>
                <a:lnTo>
                  <a:pt x="0" y="142875"/>
                </a:lnTo>
                <a:lnTo>
                  <a:pt x="52388" y="219075"/>
                </a:lnTo>
                <a:lnTo>
                  <a:pt x="73819" y="197644"/>
                </a:lnTo>
                <a:lnTo>
                  <a:pt x="107157" y="264319"/>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8" name="Google Shape;558;p26"/>
          <p:cNvSpPr/>
          <p:nvPr/>
        </p:nvSpPr>
        <p:spPr>
          <a:xfrm>
            <a:off x="5289084" y="4727153"/>
            <a:ext cx="388144" cy="261937"/>
          </a:xfrm>
          <a:custGeom>
            <a:rect b="b" l="l" r="r" t="t"/>
            <a:pathLst>
              <a:path extrusionOk="0" h="261937" w="388144">
                <a:moveTo>
                  <a:pt x="333375" y="23812"/>
                </a:moveTo>
                <a:lnTo>
                  <a:pt x="276225" y="11906"/>
                </a:lnTo>
                <a:lnTo>
                  <a:pt x="252413" y="0"/>
                </a:lnTo>
                <a:lnTo>
                  <a:pt x="233363" y="7143"/>
                </a:lnTo>
                <a:lnTo>
                  <a:pt x="207169" y="7143"/>
                </a:lnTo>
                <a:lnTo>
                  <a:pt x="80963" y="100012"/>
                </a:lnTo>
                <a:lnTo>
                  <a:pt x="0" y="207168"/>
                </a:lnTo>
                <a:lnTo>
                  <a:pt x="16669" y="221456"/>
                </a:lnTo>
                <a:lnTo>
                  <a:pt x="40481" y="214312"/>
                </a:lnTo>
                <a:lnTo>
                  <a:pt x="66675" y="228600"/>
                </a:lnTo>
                <a:lnTo>
                  <a:pt x="73819" y="235743"/>
                </a:lnTo>
                <a:lnTo>
                  <a:pt x="126206" y="226218"/>
                </a:lnTo>
                <a:lnTo>
                  <a:pt x="150019" y="261937"/>
                </a:lnTo>
                <a:lnTo>
                  <a:pt x="242888" y="226218"/>
                </a:lnTo>
                <a:lnTo>
                  <a:pt x="261938" y="204787"/>
                </a:lnTo>
                <a:lnTo>
                  <a:pt x="266700" y="178593"/>
                </a:lnTo>
                <a:lnTo>
                  <a:pt x="233363" y="164306"/>
                </a:lnTo>
                <a:lnTo>
                  <a:pt x="226219" y="145256"/>
                </a:lnTo>
                <a:lnTo>
                  <a:pt x="383381" y="116681"/>
                </a:lnTo>
                <a:lnTo>
                  <a:pt x="388144" y="107156"/>
                </a:lnTo>
                <a:lnTo>
                  <a:pt x="361951" y="50006"/>
                </a:lnTo>
                <a:lnTo>
                  <a:pt x="333375" y="23812"/>
                </a:lnTo>
                <a:close/>
              </a:path>
            </a:pathLst>
          </a:custGeom>
          <a:solidFill>
            <a:schemeClr val="accent1">
              <a:alpha val="60000"/>
            </a:scheme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alibri"/>
              <a:ea typeface="Calibri"/>
              <a:cs typeface="Calibri"/>
              <a:sym typeface="Calibri"/>
            </a:endParaRPr>
          </a:p>
        </p:txBody>
      </p:sp>
      <p:sp>
        <p:nvSpPr>
          <p:cNvPr id="559" name="Google Shape;559;p26"/>
          <p:cNvSpPr txBox="1"/>
          <p:nvPr/>
        </p:nvSpPr>
        <p:spPr>
          <a:xfrm>
            <a:off x="7982795" y="1217219"/>
            <a:ext cx="3674378" cy="452431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2010 Drop-in Counties for House Districts</a:t>
            </a:r>
            <a:endParaRPr/>
          </a:p>
          <a:p>
            <a:pPr indent="0" lvl="0" marL="0" marR="0" rtl="0" algn="ctr">
              <a:lnSpc>
                <a:spcPct val="100000"/>
              </a:lnSpc>
              <a:spcBef>
                <a:spcPts val="0"/>
              </a:spcBef>
              <a:spcAft>
                <a:spcPts val="0"/>
              </a:spcAft>
              <a:buClr>
                <a:schemeClr val="lt1"/>
              </a:buClr>
              <a:buSzPts val="2400"/>
              <a:buFont typeface="Corbel"/>
              <a:buNone/>
            </a:pPr>
            <a:r>
              <a:t/>
            </a:r>
            <a:endParaRPr sz="2400">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Bexar</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Dallas</a:t>
            </a:r>
            <a:endParaRPr/>
          </a:p>
          <a:p>
            <a:pPr indent="-342900" lvl="0" marL="342900" marR="0" rtl="0" algn="l">
              <a:lnSpc>
                <a:spcPct val="100000"/>
              </a:lnSpc>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Denton</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El Paso</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Harris</a:t>
            </a:r>
            <a:endParaRPr/>
          </a:p>
          <a:p>
            <a:pPr indent="-342900" lvl="0" marL="342900" marR="0" rtl="0" algn="l">
              <a:lnSpc>
                <a:spcPct val="100000"/>
              </a:lnSpc>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Tarrant</a:t>
            </a:r>
            <a:endParaRPr/>
          </a:p>
          <a:p>
            <a:pPr indent="-342900" lvl="0" marL="342900" marR="0" rtl="0" algn="l">
              <a:lnSpc>
                <a:spcPct val="100000"/>
              </a:lnSpc>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Travis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Williamson</a:t>
            </a:r>
            <a:endParaRPr/>
          </a:p>
          <a:p>
            <a:pPr indent="-190500" lvl="0" marL="342900" marR="0" rtl="0" algn="l">
              <a:lnSpc>
                <a:spcPct val="100000"/>
              </a:lnSpc>
              <a:spcBef>
                <a:spcPts val="0"/>
              </a:spcBef>
              <a:spcAft>
                <a:spcPts val="0"/>
              </a:spcAft>
              <a:buClr>
                <a:schemeClr val="lt1"/>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27"/>
          <p:cNvPicPr preferRelativeResize="0"/>
          <p:nvPr/>
        </p:nvPicPr>
        <p:blipFill rotWithShape="1">
          <a:blip r:embed="rId3">
            <a:alphaModFix/>
          </a:blip>
          <a:srcRect b="0" l="0" r="0" t="0"/>
          <a:stretch/>
        </p:blipFill>
        <p:spPr>
          <a:xfrm>
            <a:off x="9549580" y="4698875"/>
            <a:ext cx="1586182" cy="1770797"/>
          </a:xfrm>
          <a:prstGeom prst="rect">
            <a:avLst/>
          </a:prstGeom>
          <a:noFill/>
          <a:ln>
            <a:noFill/>
          </a:ln>
        </p:spPr>
      </p:pic>
      <p:sp>
        <p:nvSpPr>
          <p:cNvPr id="565" name="Google Shape;565;p2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4000"/>
              <a:buFont typeface="Corbel"/>
              <a:buNone/>
            </a:pPr>
            <a:r>
              <a:rPr lang="en-US"/>
              <a:t>LEGAL PROHIBITIONS</a:t>
            </a:r>
            <a:endParaRPr/>
          </a:p>
        </p:txBody>
      </p:sp>
      <p:sp>
        <p:nvSpPr>
          <p:cNvPr id="566" name="Google Shape;566;p27"/>
          <p:cNvSpPr txBox="1"/>
          <p:nvPr>
            <p:ph idx="1" type="body"/>
          </p:nvPr>
        </p:nvSpPr>
        <p:spPr>
          <a:xfrm>
            <a:off x="226503" y="2011679"/>
            <a:ext cx="11786532" cy="468273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SzPts val="1400"/>
              <a:buFont typeface="Noto Sans Symbols"/>
              <a:buChar char="∙"/>
            </a:pPr>
            <a:r>
              <a:rPr b="1" lang="en-US" sz="1400">
                <a:solidFill>
                  <a:srgbClr val="353535"/>
                </a:solidFill>
              </a:rPr>
              <a:t>DO NOT Impinge on minority voters’ rights to elect the candidate of their choice</a:t>
            </a:r>
            <a:endParaRPr/>
          </a:p>
          <a:p>
            <a:pPr indent="-285750" lvl="1" marL="742950" marR="0" rtl="0" algn="l">
              <a:lnSpc>
                <a:spcPct val="105000"/>
              </a:lnSpc>
              <a:spcBef>
                <a:spcPts val="0"/>
              </a:spcBef>
              <a:spcAft>
                <a:spcPts val="0"/>
              </a:spcAft>
              <a:buSzPts val="1400"/>
              <a:buFont typeface="Courier New"/>
              <a:buChar char="o"/>
            </a:pPr>
            <a:r>
              <a:rPr b="1" lang="en-US" sz="1400"/>
              <a:t>U.S. Constitution</a:t>
            </a:r>
            <a:endParaRPr/>
          </a:p>
          <a:p>
            <a:pPr indent="-182880" lvl="3" marL="868680" rtl="0" algn="l">
              <a:lnSpc>
                <a:spcPct val="105000"/>
              </a:lnSpc>
              <a:spcBef>
                <a:spcPts val="0"/>
              </a:spcBef>
              <a:spcAft>
                <a:spcPts val="0"/>
              </a:spcAft>
              <a:buSzPts val="1200"/>
              <a:buFont typeface="Noto Sans Symbols"/>
              <a:buChar char="▪"/>
            </a:pPr>
            <a:r>
              <a:rPr b="1" lang="en-US" sz="1200"/>
              <a:t>14</a:t>
            </a:r>
            <a:r>
              <a:rPr b="1" baseline="30000" lang="en-US" sz="1200"/>
              <a:t>th</a:t>
            </a:r>
            <a:r>
              <a:rPr b="1" lang="en-US" sz="1200"/>
              <a:t> Amendment – Equal Rights </a:t>
            </a:r>
            <a:endParaRPr/>
          </a:p>
          <a:p>
            <a:pPr indent="-182880" lvl="3" marL="868680" rtl="0" algn="l">
              <a:lnSpc>
                <a:spcPct val="105000"/>
              </a:lnSpc>
              <a:spcBef>
                <a:spcPts val="400"/>
              </a:spcBef>
              <a:spcAft>
                <a:spcPts val="0"/>
              </a:spcAft>
              <a:buSzPts val="1200"/>
              <a:buFont typeface="Noto Sans Symbols"/>
              <a:buChar char="▪"/>
            </a:pPr>
            <a:r>
              <a:rPr b="1" lang="en-US" sz="1200"/>
              <a:t>15</a:t>
            </a:r>
            <a:r>
              <a:rPr b="1" baseline="30000" lang="en-US" sz="1200"/>
              <a:t>th</a:t>
            </a:r>
            <a:r>
              <a:rPr b="1" lang="en-US" sz="1200"/>
              <a:t> Amendment – Prohibits Abridgement or Denial of Vote because of race</a:t>
            </a:r>
            <a:endParaRPr/>
          </a:p>
          <a:p>
            <a:pPr indent="-285750" lvl="1" marL="742950" marR="0" rtl="0" algn="l">
              <a:lnSpc>
                <a:spcPct val="105000"/>
              </a:lnSpc>
              <a:spcBef>
                <a:spcPts val="400"/>
              </a:spcBef>
              <a:spcAft>
                <a:spcPts val="0"/>
              </a:spcAft>
              <a:buSzPts val="1400"/>
              <a:buFont typeface="Courier New"/>
              <a:buChar char="o"/>
            </a:pPr>
            <a:r>
              <a:rPr b="1" lang="en-US" sz="1400"/>
              <a:t>Voting Rights Act</a:t>
            </a:r>
            <a:endParaRPr/>
          </a:p>
          <a:p>
            <a:pPr indent="-182880" lvl="3" marL="868680" rtl="0" algn="l">
              <a:lnSpc>
                <a:spcPct val="105000"/>
              </a:lnSpc>
              <a:spcBef>
                <a:spcPts val="0"/>
              </a:spcBef>
              <a:spcAft>
                <a:spcPts val="0"/>
              </a:spcAft>
              <a:buSzPts val="1200"/>
              <a:buFont typeface="Noto Sans Symbols"/>
              <a:buChar char="▪"/>
            </a:pPr>
            <a:r>
              <a:rPr b="1" lang="en-US" sz="1200"/>
              <a:t>VRA Section 2 – Discriminatory Intent </a:t>
            </a:r>
            <a:endParaRPr/>
          </a:p>
          <a:p>
            <a:pPr indent="-182880" lvl="4" marL="1097280" rtl="0" algn="l">
              <a:lnSpc>
                <a:spcPct val="105000"/>
              </a:lnSpc>
              <a:spcBef>
                <a:spcPts val="400"/>
              </a:spcBef>
              <a:spcAft>
                <a:spcPts val="0"/>
              </a:spcAft>
              <a:buSzPts val="1400"/>
              <a:buFont typeface="Noto Sans Symbols"/>
              <a:buChar char="∙"/>
            </a:pPr>
            <a:r>
              <a:rPr b="1" lang="en-US" sz="1400"/>
              <a:t>Triggered by Suit </a:t>
            </a:r>
            <a:endParaRPr/>
          </a:p>
          <a:p>
            <a:pPr indent="-182880" lvl="4" marL="1097280" rtl="0" algn="l">
              <a:lnSpc>
                <a:spcPct val="105000"/>
              </a:lnSpc>
              <a:spcBef>
                <a:spcPts val="400"/>
              </a:spcBef>
              <a:spcAft>
                <a:spcPts val="0"/>
              </a:spcAft>
              <a:buSzPts val="1400"/>
              <a:buFont typeface="Noto Sans Symbols"/>
              <a:buChar char="∙"/>
            </a:pPr>
            <a:r>
              <a:rPr b="1" lang="en-US" sz="1400"/>
              <a:t>Burden on Plaintiffs</a:t>
            </a:r>
            <a:endParaRPr/>
          </a:p>
          <a:p>
            <a:pPr indent="-182880" lvl="3" marL="868680" rtl="0" algn="l">
              <a:lnSpc>
                <a:spcPct val="105000"/>
              </a:lnSpc>
              <a:spcBef>
                <a:spcPts val="400"/>
              </a:spcBef>
              <a:spcAft>
                <a:spcPts val="0"/>
              </a:spcAft>
              <a:buSzPts val="1200"/>
              <a:buFont typeface="Noto Sans Symbols"/>
              <a:buChar char="▪"/>
            </a:pPr>
            <a:r>
              <a:rPr b="1" lang="en-US" sz="1200"/>
              <a:t>VRA Section 3c – Bail in </a:t>
            </a:r>
            <a:endParaRPr/>
          </a:p>
          <a:p>
            <a:pPr indent="-182880" lvl="4" marL="1097280" rtl="0" algn="l">
              <a:lnSpc>
                <a:spcPct val="105000"/>
              </a:lnSpc>
              <a:spcBef>
                <a:spcPts val="400"/>
              </a:spcBef>
              <a:spcAft>
                <a:spcPts val="0"/>
              </a:spcAft>
              <a:buSzPts val="1400"/>
              <a:buFont typeface="Noto Sans Symbols"/>
              <a:buChar char="∙"/>
            </a:pPr>
            <a:r>
              <a:rPr b="1" lang="en-US" sz="1400"/>
              <a:t>Burden on Plaintiffs</a:t>
            </a:r>
            <a:endParaRPr/>
          </a:p>
          <a:p>
            <a:pPr indent="-182880" lvl="3" marL="868680" rtl="0" algn="l">
              <a:lnSpc>
                <a:spcPct val="105000"/>
              </a:lnSpc>
              <a:spcBef>
                <a:spcPts val="400"/>
              </a:spcBef>
              <a:spcAft>
                <a:spcPts val="0"/>
              </a:spcAft>
              <a:buSzPts val="1200"/>
              <a:buFont typeface="Noto Sans Symbols"/>
              <a:buChar char="▪"/>
            </a:pPr>
            <a:r>
              <a:rPr b="1" lang="en-US" sz="1200"/>
              <a:t>VRA Section 5 – Preclearance</a:t>
            </a:r>
            <a:endParaRPr/>
          </a:p>
          <a:p>
            <a:pPr indent="-182880" lvl="4" marL="1097280" rtl="0" algn="l">
              <a:lnSpc>
                <a:spcPct val="105000"/>
              </a:lnSpc>
              <a:spcBef>
                <a:spcPts val="400"/>
              </a:spcBef>
              <a:spcAft>
                <a:spcPts val="0"/>
              </a:spcAft>
              <a:buSzPts val="1400"/>
              <a:buFont typeface="Noto Sans Symbols"/>
              <a:buChar char="∙"/>
            </a:pPr>
            <a:r>
              <a:rPr b="1" lang="en-US" sz="1400"/>
              <a:t>Effect </a:t>
            </a:r>
            <a:endParaRPr/>
          </a:p>
          <a:p>
            <a:pPr indent="-182880" lvl="4" marL="1097280" rtl="0" algn="l">
              <a:lnSpc>
                <a:spcPct val="105000"/>
              </a:lnSpc>
              <a:spcBef>
                <a:spcPts val="400"/>
              </a:spcBef>
              <a:spcAft>
                <a:spcPts val="0"/>
              </a:spcAft>
              <a:buSzPts val="1400"/>
              <a:buFont typeface="Noto Sans Symbols"/>
              <a:buChar char="∙"/>
            </a:pPr>
            <a:r>
              <a:rPr b="1" lang="en-US" sz="1400"/>
              <a:t>Burden on Defense</a:t>
            </a:r>
            <a:endParaRPr/>
          </a:p>
          <a:p>
            <a:pPr indent="-182880" lvl="4" marL="1097280" rtl="0" algn="l">
              <a:lnSpc>
                <a:spcPct val="105000"/>
              </a:lnSpc>
              <a:spcBef>
                <a:spcPts val="400"/>
              </a:spcBef>
              <a:spcAft>
                <a:spcPts val="0"/>
              </a:spcAft>
              <a:buSzPts val="1400"/>
              <a:buFont typeface="Noto Sans Symbols"/>
              <a:buChar char="∙"/>
            </a:pPr>
            <a:r>
              <a:rPr b="1" lang="en-US" sz="1400"/>
              <a:t>Texas has been a covered jurisdiction since 1975</a:t>
            </a:r>
            <a:endParaRPr/>
          </a:p>
          <a:p>
            <a:pPr indent="-182880" lvl="4" marL="1097280" rtl="0" algn="l">
              <a:lnSpc>
                <a:spcPct val="105000"/>
              </a:lnSpc>
              <a:spcBef>
                <a:spcPts val="400"/>
              </a:spcBef>
              <a:spcAft>
                <a:spcPts val="0"/>
              </a:spcAft>
              <a:buSzPts val="1400"/>
              <a:buFont typeface="Noto Sans Symbols"/>
              <a:buChar char="∙"/>
            </a:pPr>
            <a:r>
              <a:rPr b="1" lang="en-US" sz="1400"/>
              <a:t>No Retrogression</a:t>
            </a:r>
            <a:endParaRPr/>
          </a:p>
          <a:p>
            <a:pPr indent="-182880" lvl="4" marL="1097280" rtl="0" algn="l">
              <a:lnSpc>
                <a:spcPct val="105000"/>
              </a:lnSpc>
              <a:spcBef>
                <a:spcPts val="400"/>
              </a:spcBef>
              <a:spcAft>
                <a:spcPts val="0"/>
              </a:spcAft>
              <a:buSzPts val="1400"/>
              <a:buFont typeface="Noto Sans Symbols"/>
              <a:buChar char="∙"/>
            </a:pPr>
            <a:r>
              <a:rPr b="1" lang="en-US" sz="1400"/>
              <a:t>Must draw minority majority districts</a:t>
            </a:r>
            <a:endParaRPr/>
          </a:p>
          <a:p>
            <a:pPr indent="-182880" lvl="4" marL="1097280" rtl="0" algn="l">
              <a:lnSpc>
                <a:spcPct val="105000"/>
              </a:lnSpc>
              <a:spcBef>
                <a:spcPts val="400"/>
              </a:spcBef>
              <a:spcAft>
                <a:spcPts val="0"/>
              </a:spcAft>
              <a:buSzPts val="1400"/>
              <a:buFont typeface="Noto Sans Symbols"/>
              <a:buChar char="∙"/>
            </a:pPr>
            <a:r>
              <a:rPr b="1" lang="en-US" sz="1400"/>
              <a:t>Shelby v. Holder</a:t>
            </a:r>
            <a:endParaRPr/>
          </a:p>
          <a:p>
            <a:pPr indent="-43179" lvl="0" marL="182880" rtl="0" algn="l">
              <a:lnSpc>
                <a:spcPct val="80000"/>
              </a:lnSpc>
              <a:spcBef>
                <a:spcPts val="1600"/>
              </a:spcBef>
              <a:spcAft>
                <a:spcPts val="0"/>
              </a:spcAft>
              <a:buSzPts val="2200"/>
              <a:buNone/>
            </a:pPr>
            <a:r>
              <a:t/>
            </a:r>
            <a:endParaRPr/>
          </a:p>
        </p:txBody>
      </p:sp>
      <p:sp>
        <p:nvSpPr>
          <p:cNvPr id="567" name="Google Shape;567;p27"/>
          <p:cNvSpPr txBox="1"/>
          <p:nvPr>
            <p:ph idx="4294967295" type="body"/>
          </p:nvPr>
        </p:nvSpPr>
        <p:spPr>
          <a:xfrm>
            <a:off x="7010400" y="1984375"/>
            <a:ext cx="5181600" cy="5564188"/>
          </a:xfrm>
          <a:prstGeom prst="rect">
            <a:avLst/>
          </a:prstGeom>
          <a:noFill/>
          <a:ln>
            <a:noFill/>
          </a:ln>
        </p:spPr>
        <p:txBody>
          <a:bodyPr anchorCtr="0" anchor="t" bIns="45700" lIns="91425" spcFirstLastPara="1" rIns="91425" wrap="square" tIns="45700">
            <a:noAutofit/>
          </a:bodyPr>
          <a:lstStyle/>
          <a:p>
            <a:pPr indent="-285750" lvl="1" marL="742950" marR="0" rtl="0" algn="l">
              <a:lnSpc>
                <a:spcPct val="115000"/>
              </a:lnSpc>
              <a:spcBef>
                <a:spcPts val="0"/>
              </a:spcBef>
              <a:spcAft>
                <a:spcPts val="0"/>
              </a:spcAft>
              <a:buSzPts val="1400"/>
              <a:buFont typeface="Courier New"/>
              <a:buChar char="o"/>
            </a:pPr>
            <a:r>
              <a:rPr b="1" lang="en-US" sz="1400"/>
              <a:t>Thornberg v Gingles</a:t>
            </a:r>
            <a:endParaRPr b="1" sz="1400"/>
          </a:p>
          <a:p>
            <a:pPr indent="-182880" lvl="3" marL="868680" rtl="0" algn="l">
              <a:lnSpc>
                <a:spcPct val="115000"/>
              </a:lnSpc>
              <a:spcBef>
                <a:spcPts val="0"/>
              </a:spcBef>
              <a:spcAft>
                <a:spcPts val="0"/>
              </a:spcAft>
              <a:buSzPts val="1200"/>
              <a:buFont typeface="Noto Sans Symbols"/>
              <a:buChar char="▪"/>
            </a:pPr>
            <a:r>
              <a:rPr b="1" lang="en-US" sz="1200"/>
              <a:t>Geography</a:t>
            </a:r>
            <a:endParaRPr/>
          </a:p>
          <a:p>
            <a:pPr indent="-182880" lvl="3" marL="868680" rtl="0" algn="l">
              <a:lnSpc>
                <a:spcPct val="115000"/>
              </a:lnSpc>
              <a:spcBef>
                <a:spcPts val="400"/>
              </a:spcBef>
              <a:spcAft>
                <a:spcPts val="0"/>
              </a:spcAft>
              <a:buSzPts val="1200"/>
              <a:buFont typeface="Noto Sans Symbols"/>
              <a:buChar char="▪"/>
            </a:pPr>
            <a:r>
              <a:rPr b="1" lang="en-US" sz="1200"/>
              <a:t>Cohesive minority</a:t>
            </a:r>
            <a:endParaRPr/>
          </a:p>
          <a:p>
            <a:pPr indent="-182880" lvl="3" marL="868680" rtl="0" algn="l">
              <a:lnSpc>
                <a:spcPct val="115000"/>
              </a:lnSpc>
              <a:spcBef>
                <a:spcPts val="400"/>
              </a:spcBef>
              <a:spcAft>
                <a:spcPts val="0"/>
              </a:spcAft>
              <a:buSzPts val="1200"/>
              <a:buFont typeface="Noto Sans Symbols"/>
              <a:buChar char="▪"/>
            </a:pPr>
            <a:r>
              <a:rPr b="1" lang="en-US" sz="1200"/>
              <a:t>Racially polarized voting</a:t>
            </a:r>
            <a:endParaRPr/>
          </a:p>
          <a:p>
            <a:pPr indent="-342900" lvl="0" marL="342900" marR="0" rtl="0" algn="l">
              <a:lnSpc>
                <a:spcPct val="115000"/>
              </a:lnSpc>
              <a:spcBef>
                <a:spcPts val="400"/>
              </a:spcBef>
              <a:spcAft>
                <a:spcPts val="0"/>
              </a:spcAft>
              <a:buSzPts val="1400"/>
              <a:buFont typeface="Noto Sans Symbols"/>
              <a:buChar char="∙"/>
            </a:pPr>
            <a:r>
              <a:rPr b="1" lang="en-US" sz="1400"/>
              <a:t>DO NOT Racially Gerrymander</a:t>
            </a:r>
            <a:endParaRPr/>
          </a:p>
          <a:p>
            <a:pPr indent="-285750" lvl="1" marL="742950" marR="0" rtl="0" algn="l">
              <a:lnSpc>
                <a:spcPct val="115000"/>
              </a:lnSpc>
              <a:spcBef>
                <a:spcPts val="0"/>
              </a:spcBef>
              <a:spcAft>
                <a:spcPts val="0"/>
              </a:spcAft>
              <a:buSzPts val="1400"/>
              <a:buFont typeface="Courier New"/>
              <a:buChar char="o"/>
            </a:pPr>
            <a:r>
              <a:rPr b="1" lang="en-US" sz="1400"/>
              <a:t>Shaw v. Reno</a:t>
            </a:r>
            <a:endParaRPr/>
          </a:p>
          <a:p>
            <a:pPr indent="-182880" lvl="3" marL="868680" rtl="0" algn="l">
              <a:lnSpc>
                <a:spcPct val="115000"/>
              </a:lnSpc>
              <a:spcBef>
                <a:spcPts val="0"/>
              </a:spcBef>
              <a:spcAft>
                <a:spcPts val="0"/>
              </a:spcAft>
              <a:buSzPts val="1200"/>
              <a:buFont typeface="Noto Sans Symbols"/>
              <a:buChar char="▪"/>
            </a:pPr>
            <a:r>
              <a:rPr b="1" lang="en-US" sz="1200"/>
              <a:t>Districts drawn just for racial purposes require strict scrutiny  for compliance</a:t>
            </a:r>
            <a:endParaRPr/>
          </a:p>
          <a:p>
            <a:pPr indent="-182880" lvl="0" marL="182880" rtl="0" algn="l">
              <a:lnSpc>
                <a:spcPct val="115000"/>
              </a:lnSpc>
              <a:spcBef>
                <a:spcPts val="1000"/>
              </a:spcBef>
              <a:spcAft>
                <a:spcPts val="0"/>
              </a:spcAft>
              <a:buSzPts val="1400"/>
              <a:buChar char="▪"/>
            </a:pPr>
            <a:r>
              <a:rPr b="1" lang="en-US" sz="1400"/>
              <a:t>DO NOT Crack Minority Population</a:t>
            </a:r>
            <a:endParaRPr/>
          </a:p>
          <a:p>
            <a:pPr indent="-182880" lvl="0" marL="182880" rtl="0" algn="l">
              <a:lnSpc>
                <a:spcPct val="115000"/>
              </a:lnSpc>
              <a:spcBef>
                <a:spcPts val="1000"/>
              </a:spcBef>
              <a:spcAft>
                <a:spcPts val="0"/>
              </a:spcAft>
              <a:buSzPts val="1400"/>
              <a:buChar char="▪"/>
            </a:pPr>
            <a:r>
              <a:rPr b="1" lang="en-US" sz="1400"/>
              <a:t>DO NOT Pack Minority Population</a:t>
            </a:r>
            <a:endParaRPr/>
          </a:p>
          <a:p>
            <a:pPr indent="-43179" lvl="0" marL="182880" rtl="0" algn="l">
              <a:lnSpc>
                <a:spcPct val="90000"/>
              </a:lnSpc>
              <a:spcBef>
                <a:spcPts val="2200"/>
              </a:spcBef>
              <a:spcAft>
                <a:spcPts val="0"/>
              </a:spcAft>
              <a:buSzPts val="2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4000"/>
              <a:buFont typeface="Corbel"/>
              <a:buNone/>
            </a:pPr>
            <a:r>
              <a:rPr lang="en-US"/>
              <a:t>CAVEATS</a:t>
            </a:r>
            <a:endParaRPr/>
          </a:p>
        </p:txBody>
      </p:sp>
      <p:sp>
        <p:nvSpPr>
          <p:cNvPr id="573" name="Google Shape;573;p2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Autofit/>
          </a:bodyPr>
          <a:lstStyle/>
          <a:p>
            <a:pPr indent="-228600" lvl="0" marL="182880" rtl="0" algn="l">
              <a:lnSpc>
                <a:spcPct val="90000"/>
              </a:lnSpc>
              <a:spcBef>
                <a:spcPts val="0"/>
              </a:spcBef>
              <a:spcAft>
                <a:spcPts val="0"/>
              </a:spcAft>
              <a:buSzPts val="3600"/>
              <a:buChar char="▪"/>
            </a:pPr>
            <a:r>
              <a:rPr lang="en-US" sz="3600">
                <a:solidFill>
                  <a:schemeClr val="dk1"/>
                </a:solidFill>
              </a:rPr>
              <a:t>The data on the following slides are based on the 2019 U.S. Census Bureau’s 2019 1-year American Community Survey</a:t>
            </a:r>
            <a:endParaRPr/>
          </a:p>
          <a:p>
            <a:pPr indent="-182880" lvl="1" marL="411480" rtl="0" algn="l">
              <a:lnSpc>
                <a:spcPct val="90000"/>
              </a:lnSpc>
              <a:spcBef>
                <a:spcPts val="400"/>
              </a:spcBef>
              <a:spcAft>
                <a:spcPts val="0"/>
              </a:spcAft>
              <a:buSzPts val="2400"/>
              <a:buChar char="▪"/>
            </a:pPr>
            <a:r>
              <a:rPr lang="en-US" sz="2400"/>
              <a:t>It is an extrapolation of a survey, not a count</a:t>
            </a:r>
            <a:endParaRPr/>
          </a:p>
          <a:p>
            <a:pPr indent="-182880" lvl="1" marL="411480" rtl="0" algn="l">
              <a:lnSpc>
                <a:spcPct val="90000"/>
              </a:lnSpc>
              <a:spcBef>
                <a:spcPts val="600"/>
              </a:spcBef>
              <a:spcAft>
                <a:spcPts val="0"/>
              </a:spcAft>
              <a:buSzPts val="2400"/>
              <a:buChar char="▪"/>
            </a:pPr>
            <a:r>
              <a:rPr lang="en-US" sz="2400"/>
              <a:t>The 1 year data is not as accurate as the 5-year rolling data, but the most recent rolling data is from 2018</a:t>
            </a:r>
            <a:endParaRPr/>
          </a:p>
          <a:p>
            <a:pPr indent="-182880" lvl="1" marL="411480" rtl="0" algn="l">
              <a:lnSpc>
                <a:spcPct val="90000"/>
              </a:lnSpc>
              <a:spcBef>
                <a:spcPts val="600"/>
              </a:spcBef>
              <a:spcAft>
                <a:spcPts val="0"/>
              </a:spcAft>
              <a:buSzPts val="2400"/>
              <a:buChar char="▪"/>
            </a:pPr>
            <a:r>
              <a:rPr lang="en-US" sz="2400"/>
              <a:t>The survey’s smallest unit of data is the county level</a:t>
            </a:r>
            <a:endParaRPr/>
          </a:p>
          <a:p>
            <a:pPr indent="0" lvl="0" marL="0" rtl="0" algn="l">
              <a:lnSpc>
                <a:spcPct val="90000"/>
              </a:lnSpc>
              <a:spcBef>
                <a:spcPts val="1600"/>
              </a:spcBef>
              <a:spcAft>
                <a:spcPts val="0"/>
              </a:spcAft>
              <a:buSzPts val="2200"/>
              <a:buNone/>
            </a:pPr>
            <a:r>
              <a:t/>
            </a:r>
            <a:endParaRPr/>
          </a:p>
        </p:txBody>
      </p:sp>
      <p:sp>
        <p:nvSpPr>
          <p:cNvPr id="574" name="Google Shape;574;p2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575" name="Google Shape;575;p2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
        <p:nvSpPr>
          <p:cNvPr id="576" name="Google Shape;576;p2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9"/>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4000"/>
              <a:buFont typeface="Corbel"/>
              <a:buNone/>
            </a:pPr>
            <a:r>
              <a:rPr lang="en-US"/>
              <a:t>IDEAL POPULATION</a:t>
            </a:r>
            <a:endParaRPr/>
          </a:p>
        </p:txBody>
      </p:sp>
      <p:sp>
        <p:nvSpPr>
          <p:cNvPr id="582" name="Google Shape;582;p29"/>
          <p:cNvSpPr/>
          <p:nvPr/>
        </p:nvSpPr>
        <p:spPr>
          <a:xfrm>
            <a:off x="838200" y="1825625"/>
            <a:ext cx="10515600" cy="4351338"/>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583" name="Google Shape;583;p29"/>
          <p:cNvCxnSpPr/>
          <p:nvPr/>
        </p:nvCxnSpPr>
        <p:spPr>
          <a:xfrm>
            <a:off x="6096000" y="2257425"/>
            <a:ext cx="0" cy="3810000"/>
          </a:xfrm>
          <a:prstGeom prst="straightConnector1">
            <a:avLst/>
          </a:prstGeom>
          <a:noFill/>
          <a:ln cap="flat" cmpd="sng" w="76200">
            <a:solidFill>
              <a:schemeClr val="accent1"/>
            </a:solidFill>
            <a:prstDash val="solid"/>
            <a:round/>
            <a:headEnd len="sm" w="sm" type="none"/>
            <a:tailEnd len="sm" w="sm" type="none"/>
          </a:ln>
        </p:spPr>
      </p:cxnSp>
      <p:sp>
        <p:nvSpPr>
          <p:cNvPr id="584" name="Google Shape;584;p29"/>
          <p:cNvSpPr txBox="1"/>
          <p:nvPr/>
        </p:nvSpPr>
        <p:spPr>
          <a:xfrm>
            <a:off x="9570405" y="2951946"/>
            <a:ext cx="1819269"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orbel"/>
                <a:ea typeface="Corbel"/>
                <a:cs typeface="Corbel"/>
                <a:sym typeface="Corbel"/>
              </a:rPr>
              <a:t>Courts allow a 10% deviation from the ideal for legislative districts</a:t>
            </a:r>
            <a:endParaRPr/>
          </a:p>
        </p:txBody>
      </p:sp>
      <p:cxnSp>
        <p:nvCxnSpPr>
          <p:cNvPr id="585" name="Google Shape;585;p29"/>
          <p:cNvCxnSpPr/>
          <p:nvPr/>
        </p:nvCxnSpPr>
        <p:spPr>
          <a:xfrm>
            <a:off x="3086100" y="4162425"/>
            <a:ext cx="3705225" cy="0"/>
          </a:xfrm>
          <a:prstGeom prst="straightConnector1">
            <a:avLst/>
          </a:prstGeom>
          <a:noFill/>
          <a:ln cap="flat" cmpd="sng" w="9525">
            <a:solidFill>
              <a:schemeClr val="accent1"/>
            </a:solidFill>
            <a:prstDash val="solid"/>
            <a:round/>
            <a:headEnd len="med" w="med" type="triangle"/>
            <a:tailEnd len="med" w="med" type="triangle"/>
          </a:ln>
        </p:spPr>
      </p:cxnSp>
      <p:sp>
        <p:nvSpPr>
          <p:cNvPr id="586" name="Google Shape;586;p29"/>
          <p:cNvSpPr/>
          <p:nvPr/>
        </p:nvSpPr>
        <p:spPr>
          <a:xfrm>
            <a:off x="2105025" y="4048125"/>
            <a:ext cx="714374" cy="323829"/>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Corbel"/>
                <a:ea typeface="Corbel"/>
                <a:cs typeface="Corbel"/>
                <a:sym typeface="Corbel"/>
              </a:rPr>
              <a:t>Smallest district</a:t>
            </a:r>
            <a:endParaRPr/>
          </a:p>
        </p:txBody>
      </p:sp>
      <p:sp>
        <p:nvSpPr>
          <p:cNvPr id="587" name="Google Shape;587;p29"/>
          <p:cNvSpPr/>
          <p:nvPr/>
        </p:nvSpPr>
        <p:spPr>
          <a:xfrm>
            <a:off x="6943725" y="3848100"/>
            <a:ext cx="1609724" cy="971517"/>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Largest district</a:t>
            </a:r>
            <a:endParaRPr/>
          </a:p>
        </p:txBody>
      </p:sp>
      <p:sp>
        <p:nvSpPr>
          <p:cNvPr id="588" name="Google Shape;588;p29"/>
          <p:cNvSpPr/>
          <p:nvPr/>
        </p:nvSpPr>
        <p:spPr>
          <a:xfrm>
            <a:off x="1489760" y="1690688"/>
            <a:ext cx="972452" cy="495300"/>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orbel"/>
                <a:ea typeface="Corbel"/>
                <a:cs typeface="Corbel"/>
                <a:sym typeface="Corbel"/>
              </a:rPr>
              <a:t>HD Ideal</a:t>
            </a:r>
            <a:endParaRPr/>
          </a:p>
          <a:p>
            <a:pPr indent="0" lvl="0" marL="0" marR="0" rtl="0" algn="ctr">
              <a:spcBef>
                <a:spcPts val="0"/>
              </a:spcBef>
              <a:spcAft>
                <a:spcPts val="0"/>
              </a:spcAft>
              <a:buNone/>
            </a:pPr>
            <a:r>
              <a:rPr lang="en-US" sz="1400">
                <a:solidFill>
                  <a:schemeClr val="lt1"/>
                </a:solidFill>
                <a:latin typeface="Corbel"/>
                <a:ea typeface="Corbel"/>
                <a:cs typeface="Corbel"/>
                <a:sym typeface="Corbel"/>
              </a:rPr>
              <a:t>193,306</a:t>
            </a:r>
            <a:endParaRPr/>
          </a:p>
        </p:txBody>
      </p:sp>
      <p:sp>
        <p:nvSpPr>
          <p:cNvPr id="589" name="Google Shape;589;p29"/>
          <p:cNvSpPr/>
          <p:nvPr/>
        </p:nvSpPr>
        <p:spPr>
          <a:xfrm>
            <a:off x="7191369" y="1715572"/>
            <a:ext cx="972452" cy="495300"/>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orbel"/>
                <a:ea typeface="Corbel"/>
                <a:cs typeface="Corbel"/>
                <a:sym typeface="Corbel"/>
              </a:rPr>
              <a:t>SD Ideal</a:t>
            </a:r>
            <a:endParaRPr/>
          </a:p>
          <a:p>
            <a:pPr indent="0" lvl="0" marL="0" marR="0" rtl="0" algn="ctr">
              <a:spcBef>
                <a:spcPts val="0"/>
              </a:spcBef>
              <a:spcAft>
                <a:spcPts val="0"/>
              </a:spcAft>
              <a:buNone/>
            </a:pPr>
            <a:r>
              <a:rPr lang="en-US" sz="1400">
                <a:solidFill>
                  <a:schemeClr val="lt1"/>
                </a:solidFill>
                <a:latin typeface="Corbel"/>
                <a:ea typeface="Corbel"/>
                <a:cs typeface="Corbel"/>
                <a:sym typeface="Corbel"/>
              </a:rPr>
              <a:t>935,531</a:t>
            </a:r>
            <a:endParaRPr/>
          </a:p>
        </p:txBody>
      </p:sp>
      <p:sp>
        <p:nvSpPr>
          <p:cNvPr id="590" name="Google Shape;590;p29"/>
          <p:cNvSpPr/>
          <p:nvPr/>
        </p:nvSpPr>
        <p:spPr>
          <a:xfrm>
            <a:off x="4001194" y="1652588"/>
            <a:ext cx="972452" cy="495300"/>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orbel"/>
                <a:ea typeface="Corbel"/>
                <a:cs typeface="Corbel"/>
                <a:sym typeface="Corbel"/>
              </a:rPr>
              <a:t>CD Ideal</a:t>
            </a:r>
            <a:endParaRPr/>
          </a:p>
          <a:p>
            <a:pPr indent="0" lvl="0" marL="0" marR="0" rtl="0" algn="ctr">
              <a:spcBef>
                <a:spcPts val="0"/>
              </a:spcBef>
              <a:spcAft>
                <a:spcPts val="0"/>
              </a:spcAft>
              <a:buNone/>
            </a:pPr>
            <a:r>
              <a:rPr lang="en-US" sz="1400">
                <a:solidFill>
                  <a:schemeClr val="lt1"/>
                </a:solidFill>
                <a:latin typeface="Corbel"/>
                <a:ea typeface="Corbel"/>
                <a:cs typeface="Corbel"/>
                <a:sym typeface="Corbel"/>
              </a:rPr>
              <a:t>754,574</a:t>
            </a:r>
            <a:endParaRPr/>
          </a:p>
        </p:txBody>
      </p:sp>
      <p:sp>
        <p:nvSpPr>
          <p:cNvPr id="591" name="Google Shape;591;p29"/>
          <p:cNvSpPr/>
          <p:nvPr/>
        </p:nvSpPr>
        <p:spPr>
          <a:xfrm>
            <a:off x="9702803" y="1643327"/>
            <a:ext cx="972452" cy="694521"/>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orbel"/>
                <a:ea typeface="Corbel"/>
                <a:cs typeface="Corbel"/>
                <a:sym typeface="Corbel"/>
              </a:rPr>
              <a:t>SBOE Ideal</a:t>
            </a:r>
            <a:endParaRPr/>
          </a:p>
          <a:p>
            <a:pPr indent="0" lvl="0" marL="0" marR="0" rtl="0" algn="ctr">
              <a:spcBef>
                <a:spcPts val="0"/>
              </a:spcBef>
              <a:spcAft>
                <a:spcPts val="0"/>
              </a:spcAft>
              <a:buNone/>
            </a:pPr>
            <a:r>
              <a:rPr lang="en-US" sz="1400">
                <a:solidFill>
                  <a:schemeClr val="lt1"/>
                </a:solidFill>
                <a:latin typeface="Corbel"/>
                <a:ea typeface="Corbel"/>
                <a:cs typeface="Corbel"/>
                <a:sym typeface="Corbel"/>
              </a:rPr>
              <a:t>1,933,059</a:t>
            </a:r>
            <a:endParaRPr/>
          </a:p>
        </p:txBody>
      </p:sp>
      <p:cxnSp>
        <p:nvCxnSpPr>
          <p:cNvPr id="592" name="Google Shape;592;p29"/>
          <p:cNvCxnSpPr/>
          <p:nvPr/>
        </p:nvCxnSpPr>
        <p:spPr>
          <a:xfrm>
            <a:off x="10087429" y="2257425"/>
            <a:ext cx="0" cy="694521"/>
          </a:xfrm>
          <a:prstGeom prst="straightConnector1">
            <a:avLst/>
          </a:prstGeom>
          <a:noFill/>
          <a:ln cap="flat" cmpd="sng" w="9525">
            <a:solidFill>
              <a:schemeClr val="accent1"/>
            </a:solidFill>
            <a:prstDash val="solid"/>
            <a:round/>
            <a:headEnd len="sm" w="sm" type="none"/>
            <a:tailEnd len="med" w="med" type="triangle"/>
          </a:ln>
        </p:spPr>
      </p:cxnSp>
      <p:cxnSp>
        <p:nvCxnSpPr>
          <p:cNvPr id="593" name="Google Shape;593;p29"/>
          <p:cNvCxnSpPr/>
          <p:nvPr/>
        </p:nvCxnSpPr>
        <p:spPr>
          <a:xfrm>
            <a:off x="2402580" y="2002115"/>
            <a:ext cx="7131900" cy="1710900"/>
          </a:xfrm>
          <a:prstGeom prst="bentConnector3">
            <a:avLst>
              <a:gd fmla="val 3307" name="adj1"/>
            </a:avLst>
          </a:prstGeom>
          <a:noFill/>
          <a:ln cap="flat" cmpd="sng" w="9525">
            <a:solidFill>
              <a:schemeClr val="accent1"/>
            </a:solidFill>
            <a:prstDash val="solid"/>
            <a:round/>
            <a:headEnd len="med" w="med" type="triangle"/>
            <a:tailEnd len="med" w="med" type="triangle"/>
          </a:ln>
        </p:spPr>
      </p:cxnSp>
      <p:cxnSp>
        <p:nvCxnSpPr>
          <p:cNvPr id="594" name="Google Shape;594;p29"/>
          <p:cNvCxnSpPr/>
          <p:nvPr/>
        </p:nvCxnSpPr>
        <p:spPr>
          <a:xfrm>
            <a:off x="8178823" y="2033588"/>
            <a:ext cx="1305000" cy="1112100"/>
          </a:xfrm>
          <a:prstGeom prst="bentConnector3">
            <a:avLst>
              <a:gd fmla="val 50000" name="adj1"/>
            </a:avLst>
          </a:prstGeom>
          <a:noFill/>
          <a:ln cap="flat" cmpd="sng" w="9525">
            <a:solidFill>
              <a:schemeClr val="accent1"/>
            </a:solidFill>
            <a:prstDash val="solid"/>
            <a:round/>
            <a:headEnd len="sm" w="sm" type="none"/>
            <a:tailEnd len="med" w="med" type="triangle"/>
          </a:ln>
        </p:spPr>
      </p:cxnSp>
      <p:sp>
        <p:nvSpPr>
          <p:cNvPr id="595" name="Google Shape;595;p29"/>
          <p:cNvSpPr txBox="1"/>
          <p:nvPr/>
        </p:nvSpPr>
        <p:spPr>
          <a:xfrm>
            <a:off x="3355464" y="2561193"/>
            <a:ext cx="2713651"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orbel"/>
                <a:ea typeface="Corbel"/>
                <a:cs typeface="Corbel"/>
                <a:sym typeface="Corbel"/>
              </a:rPr>
              <a:t>Courts require as little deviation from the ideal as practicable for congressional districts</a:t>
            </a:r>
            <a:endParaRPr/>
          </a:p>
        </p:txBody>
      </p:sp>
      <p:cxnSp>
        <p:nvCxnSpPr>
          <p:cNvPr id="596" name="Google Shape;596;p29"/>
          <p:cNvCxnSpPr/>
          <p:nvPr/>
        </p:nvCxnSpPr>
        <p:spPr>
          <a:xfrm>
            <a:off x="4399005" y="2185988"/>
            <a:ext cx="0" cy="367268"/>
          </a:xfrm>
          <a:prstGeom prst="straightConnector1">
            <a:avLst/>
          </a:prstGeom>
          <a:noFill/>
          <a:ln cap="flat" cmpd="sng" w="9525">
            <a:solidFill>
              <a:schemeClr val="accent1"/>
            </a:solidFill>
            <a:prstDash val="solid"/>
            <a:round/>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602" name="Google Shape;602;p3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
        <p:nvSpPr>
          <p:cNvPr id="603" name="Google Shape;603;p3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604" name="Google Shape;604;p30"/>
          <p:cNvPicPr preferRelativeResize="0"/>
          <p:nvPr>
            <p:ph idx="4294967295" type="body"/>
          </p:nvPr>
        </p:nvPicPr>
        <p:blipFill rotWithShape="1">
          <a:blip r:embed="rId3">
            <a:alphaModFix/>
          </a:blip>
          <a:srcRect b="14429" l="14020" r="50088" t="12087"/>
          <a:stretch/>
        </p:blipFill>
        <p:spPr>
          <a:xfrm>
            <a:off x="6257502" y="3429000"/>
            <a:ext cx="4357687" cy="2868612"/>
          </a:xfrm>
          <a:prstGeom prst="rect">
            <a:avLst/>
          </a:prstGeom>
          <a:noFill/>
          <a:ln>
            <a:noFill/>
          </a:ln>
        </p:spPr>
      </p:pic>
      <p:pic>
        <p:nvPicPr>
          <p:cNvPr id="605" name="Google Shape;605;p30"/>
          <p:cNvPicPr preferRelativeResize="0"/>
          <p:nvPr/>
        </p:nvPicPr>
        <p:blipFill rotWithShape="1">
          <a:blip r:embed="rId4">
            <a:alphaModFix/>
          </a:blip>
          <a:srcRect b="15481" l="13899" r="50000" t="11327"/>
          <a:stretch/>
        </p:blipFill>
        <p:spPr>
          <a:xfrm>
            <a:off x="345321" y="3429000"/>
            <a:ext cx="4401424" cy="2868255"/>
          </a:xfrm>
          <a:prstGeom prst="rect">
            <a:avLst/>
          </a:prstGeom>
          <a:noFill/>
          <a:ln>
            <a:noFill/>
          </a:ln>
        </p:spPr>
      </p:pic>
      <p:pic>
        <p:nvPicPr>
          <p:cNvPr id="606" name="Google Shape;606;p30"/>
          <p:cNvPicPr preferRelativeResize="0"/>
          <p:nvPr/>
        </p:nvPicPr>
        <p:blipFill rotWithShape="1">
          <a:blip r:embed="rId5">
            <a:alphaModFix/>
          </a:blip>
          <a:srcRect b="15502" l="13899" r="49998" t="11305"/>
          <a:stretch/>
        </p:blipFill>
        <p:spPr>
          <a:xfrm>
            <a:off x="345321" y="383260"/>
            <a:ext cx="4401424" cy="2868255"/>
          </a:xfrm>
          <a:prstGeom prst="rect">
            <a:avLst/>
          </a:prstGeom>
          <a:noFill/>
          <a:ln>
            <a:noFill/>
          </a:ln>
        </p:spPr>
      </p:pic>
      <p:pic>
        <p:nvPicPr>
          <p:cNvPr id="607" name="Google Shape;607;p30"/>
          <p:cNvPicPr preferRelativeResize="0"/>
          <p:nvPr/>
        </p:nvPicPr>
        <p:blipFill rotWithShape="1">
          <a:blip r:embed="rId6">
            <a:alphaModFix/>
          </a:blip>
          <a:srcRect b="15715" l="13899" r="50000" t="11085"/>
          <a:stretch/>
        </p:blipFill>
        <p:spPr>
          <a:xfrm>
            <a:off x="6257502" y="383260"/>
            <a:ext cx="4401425" cy="2868612"/>
          </a:xfrm>
          <a:prstGeom prst="rect">
            <a:avLst/>
          </a:prstGeom>
          <a:noFill/>
          <a:ln>
            <a:noFill/>
          </a:ln>
        </p:spPr>
      </p:pic>
      <p:sp>
        <p:nvSpPr>
          <p:cNvPr id="608" name="Google Shape;608;p30"/>
          <p:cNvSpPr txBox="1"/>
          <p:nvPr/>
        </p:nvSpPr>
        <p:spPr>
          <a:xfrm>
            <a:off x="4937265" y="3759378"/>
            <a:ext cx="1129717" cy="212365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orbel"/>
                <a:ea typeface="Corbel"/>
                <a:cs typeface="Corbel"/>
                <a:sym typeface="Corbel"/>
              </a:rPr>
              <a:t>Senate</a:t>
            </a:r>
            <a:endParaRPr/>
          </a:p>
          <a:p>
            <a:pPr indent="0" lvl="0" marL="0" marR="0" rtl="0" algn="l">
              <a:spcBef>
                <a:spcPts val="0"/>
              </a:spcBef>
              <a:spcAft>
                <a:spcPts val="0"/>
              </a:spcAft>
              <a:buNone/>
            </a:pPr>
            <a:r>
              <a:t/>
            </a:r>
            <a:endParaRPr b="1"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2011 Ideal Pop</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811,147</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2021 Ideal est.</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935,351</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p:txBody>
      </p:sp>
      <p:sp>
        <p:nvSpPr>
          <p:cNvPr id="609" name="Google Shape;609;p30"/>
          <p:cNvSpPr txBox="1"/>
          <p:nvPr/>
        </p:nvSpPr>
        <p:spPr>
          <a:xfrm>
            <a:off x="10777401" y="490056"/>
            <a:ext cx="1129717" cy="212365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orbel"/>
                <a:ea typeface="Corbel"/>
                <a:cs typeface="Corbel"/>
                <a:sym typeface="Corbel"/>
              </a:rPr>
              <a:t>SBOE</a:t>
            </a:r>
            <a:endParaRPr/>
          </a:p>
          <a:p>
            <a:pPr indent="0" lvl="0" marL="0" marR="0" rtl="0" algn="l">
              <a:spcBef>
                <a:spcPts val="0"/>
              </a:spcBef>
              <a:spcAft>
                <a:spcPts val="0"/>
              </a:spcAft>
              <a:buNone/>
            </a:pPr>
            <a:r>
              <a:t/>
            </a:r>
            <a:endParaRPr b="1"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2011 Ideal Pop</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1,676,371</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2021 Ideal est.</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1,933,059</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p:txBody>
      </p:sp>
      <p:sp>
        <p:nvSpPr>
          <p:cNvPr id="610" name="Google Shape;610;p30"/>
          <p:cNvSpPr txBox="1"/>
          <p:nvPr/>
        </p:nvSpPr>
        <p:spPr>
          <a:xfrm>
            <a:off x="4922887" y="623293"/>
            <a:ext cx="1129717" cy="193899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orbel"/>
                <a:ea typeface="Corbel"/>
                <a:cs typeface="Corbel"/>
                <a:sym typeface="Corbel"/>
              </a:rPr>
              <a:t>Congress</a:t>
            </a:r>
            <a:endParaRPr/>
          </a:p>
          <a:p>
            <a:pPr indent="0" lvl="0" marL="0" marR="0" rtl="0" algn="l">
              <a:spcBef>
                <a:spcPts val="0"/>
              </a:spcBef>
              <a:spcAft>
                <a:spcPts val="0"/>
              </a:spcAft>
              <a:buNone/>
            </a:pPr>
            <a:r>
              <a:t/>
            </a:r>
            <a:endParaRPr b="1"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2011 Ideal Pop</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698,488</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2021 Ideal est.</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754,574</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p:txBody>
      </p:sp>
      <p:sp>
        <p:nvSpPr>
          <p:cNvPr id="611" name="Google Shape;611;p30"/>
          <p:cNvSpPr txBox="1"/>
          <p:nvPr/>
        </p:nvSpPr>
        <p:spPr>
          <a:xfrm>
            <a:off x="10815958" y="3661038"/>
            <a:ext cx="1129717" cy="212365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orbel"/>
                <a:ea typeface="Corbel"/>
                <a:cs typeface="Corbel"/>
                <a:sym typeface="Corbel"/>
              </a:rPr>
              <a:t>House</a:t>
            </a:r>
            <a:endParaRPr/>
          </a:p>
          <a:p>
            <a:pPr indent="0" lvl="0" marL="0" marR="0" rtl="0" algn="l">
              <a:spcBef>
                <a:spcPts val="0"/>
              </a:spcBef>
              <a:spcAft>
                <a:spcPts val="0"/>
              </a:spcAft>
              <a:buNone/>
            </a:pPr>
            <a:r>
              <a:t/>
            </a:r>
            <a:endParaRPr b="1"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2011 Ideal Pop</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167,637</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rPr b="1" lang="en-US" sz="1200">
                <a:solidFill>
                  <a:schemeClr val="dk1"/>
                </a:solidFill>
                <a:latin typeface="Corbel"/>
                <a:ea typeface="Corbel"/>
                <a:cs typeface="Corbel"/>
                <a:sym typeface="Corbel"/>
              </a:rPr>
              <a:t>2021 Ideal est.</a:t>
            </a:r>
            <a:endParaRPr/>
          </a:p>
          <a:p>
            <a:pPr indent="0" lvl="0" marL="0" marR="0" rtl="0" algn="l">
              <a:spcBef>
                <a:spcPts val="0"/>
              </a:spcBef>
              <a:spcAft>
                <a:spcPts val="0"/>
              </a:spcAft>
              <a:buNone/>
            </a:pPr>
            <a:r>
              <a:rPr lang="en-US" sz="1200">
                <a:solidFill>
                  <a:schemeClr val="dk1"/>
                </a:solidFill>
                <a:latin typeface="Corbel"/>
                <a:ea typeface="Corbel"/>
                <a:cs typeface="Corbel"/>
                <a:sym typeface="Corbel"/>
              </a:rPr>
              <a:t>193,306</a:t>
            </a:r>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a:p>
            <a:pPr indent="0" lvl="0" marL="0" marR="0" rtl="0" algn="l">
              <a:spcBef>
                <a:spcPts val="0"/>
              </a:spcBef>
              <a:spcAft>
                <a:spcPts val="0"/>
              </a:spcAft>
              <a:buNone/>
            </a:pPr>
            <a:r>
              <a:t/>
            </a:r>
            <a:endParaRPr sz="1200">
              <a:solidFill>
                <a:schemeClr val="dk1"/>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1"/>
          <p:cNvSpPr/>
          <p:nvPr/>
        </p:nvSpPr>
        <p:spPr>
          <a:xfrm>
            <a:off x="4806891" y="2743200"/>
            <a:ext cx="2919369" cy="3031064"/>
          </a:xfrm>
          <a:prstGeom prst="flowChartConnector">
            <a:avLst/>
          </a:prstGeom>
          <a:solidFill>
            <a:srgbClr val="B848A0"/>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17" name="Google Shape;617;p31"/>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4000"/>
              <a:buFont typeface="Corbel"/>
              <a:buNone/>
            </a:pPr>
            <a:r>
              <a:rPr lang="en-US"/>
              <a:t>SO HOW DO I GET INVOLVED?</a:t>
            </a:r>
            <a:endParaRPr/>
          </a:p>
        </p:txBody>
      </p:sp>
      <p:sp>
        <p:nvSpPr>
          <p:cNvPr id="618" name="Google Shape;618;p3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619" name="Google Shape;619;p3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
        <p:nvSpPr>
          <p:cNvPr id="620" name="Google Shape;620;p3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621" name="Google Shape;621;p31"/>
          <p:cNvGrpSpPr/>
          <p:nvPr/>
        </p:nvGrpSpPr>
        <p:grpSpPr>
          <a:xfrm>
            <a:off x="3651520" y="1864092"/>
            <a:ext cx="5204943" cy="4707994"/>
            <a:chOff x="1428438" y="1736"/>
            <a:chExt cx="5204943" cy="4707994"/>
          </a:xfrm>
        </p:grpSpPr>
        <p:sp>
          <p:nvSpPr>
            <p:cNvPr id="622" name="Google Shape;622;p31"/>
            <p:cNvSpPr/>
            <p:nvPr/>
          </p:nvSpPr>
          <p:spPr>
            <a:xfrm>
              <a:off x="3467016" y="1736"/>
              <a:ext cx="1127788" cy="733062"/>
            </a:xfrm>
            <a:prstGeom prst="roundRect">
              <a:avLst>
                <a:gd fmla="val 16667" name="adj"/>
              </a:avLst>
            </a:prstGeom>
            <a:solidFill>
              <a:srgbClr val="059959"/>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1"/>
            <p:cNvSpPr txBox="1"/>
            <p:nvPr/>
          </p:nvSpPr>
          <p:spPr>
            <a:xfrm>
              <a:off x="3502801" y="37521"/>
              <a:ext cx="1056218" cy="66149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orbel"/>
                <a:buNone/>
              </a:pPr>
              <a:r>
                <a:rPr lang="en-US" sz="1300">
                  <a:solidFill>
                    <a:schemeClr val="lt1"/>
                  </a:solidFill>
                  <a:latin typeface="Corbel"/>
                  <a:ea typeface="Corbel"/>
                  <a:cs typeface="Corbel"/>
                  <a:sym typeface="Corbel"/>
                </a:rPr>
                <a:t>Lt. Gov.</a:t>
              </a:r>
              <a:endParaRPr/>
            </a:p>
          </p:txBody>
        </p:sp>
        <p:sp>
          <p:nvSpPr>
            <p:cNvPr id="624" name="Google Shape;624;p31"/>
            <p:cNvSpPr/>
            <p:nvPr/>
          </p:nvSpPr>
          <p:spPr>
            <a:xfrm>
              <a:off x="1939907" y="368267"/>
              <a:ext cx="4182006" cy="4182006"/>
            </a:xfrm>
            <a:custGeom>
              <a:rect b="b" l="l" r="r" t="t"/>
              <a:pathLst>
                <a:path extrusionOk="0" h="120000" w="120000">
                  <a:moveTo>
                    <a:pt x="80412" y="3579"/>
                  </a:moveTo>
                  <a:lnTo>
                    <a:pt x="80412" y="3579"/>
                  </a:lnTo>
                  <a:cubicBezTo>
                    <a:pt x="84636" y="5107"/>
                    <a:pt x="88674" y="7104"/>
                    <a:pt x="92452" y="953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
            <p:cNvSpPr/>
            <p:nvPr/>
          </p:nvSpPr>
          <p:spPr>
            <a:xfrm>
              <a:off x="5101828" y="789020"/>
              <a:ext cx="1127788" cy="733062"/>
            </a:xfrm>
            <a:prstGeom prst="roundRect">
              <a:avLst>
                <a:gd fmla="val 16667" name="adj"/>
              </a:avLst>
            </a:prstGeom>
            <a:solidFill>
              <a:srgbClr val="059959"/>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1"/>
            <p:cNvSpPr txBox="1"/>
            <p:nvPr/>
          </p:nvSpPr>
          <p:spPr>
            <a:xfrm>
              <a:off x="5137613" y="824805"/>
              <a:ext cx="1056218" cy="66149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orbel"/>
                <a:buNone/>
              </a:pPr>
              <a:r>
                <a:rPr lang="en-US" sz="1300">
                  <a:solidFill>
                    <a:schemeClr val="lt1"/>
                  </a:solidFill>
                  <a:latin typeface="Corbel"/>
                  <a:ea typeface="Corbel"/>
                  <a:cs typeface="Corbel"/>
                  <a:sym typeface="Corbel"/>
                </a:rPr>
                <a:t>Jurisdictional Committee</a:t>
              </a:r>
              <a:endParaRPr/>
            </a:p>
          </p:txBody>
        </p:sp>
        <p:sp>
          <p:nvSpPr>
            <p:cNvPr id="627" name="Google Shape;627;p31"/>
            <p:cNvSpPr/>
            <p:nvPr/>
          </p:nvSpPr>
          <p:spPr>
            <a:xfrm>
              <a:off x="1939907" y="368267"/>
              <a:ext cx="4182006" cy="4182006"/>
            </a:xfrm>
            <a:custGeom>
              <a:rect b="b" l="l" r="r" t="t"/>
              <a:pathLst>
                <a:path extrusionOk="0" h="120000" w="120000">
                  <a:moveTo>
                    <a:pt x="116080" y="38669"/>
                  </a:moveTo>
                  <a:lnTo>
                    <a:pt x="116080" y="38669"/>
                  </a:lnTo>
                  <a:cubicBezTo>
                    <a:pt x="118285" y="44465"/>
                    <a:pt x="119577" y="50567"/>
                    <a:pt x="119912" y="5675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1"/>
            <p:cNvSpPr/>
            <p:nvPr/>
          </p:nvSpPr>
          <p:spPr>
            <a:xfrm>
              <a:off x="5505593" y="2558031"/>
              <a:ext cx="1127788" cy="733062"/>
            </a:xfrm>
            <a:prstGeom prst="roundRect">
              <a:avLst>
                <a:gd fmla="val 16667" name="adj"/>
              </a:avLst>
            </a:prstGeom>
            <a:solidFill>
              <a:srgbClr val="059959"/>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1"/>
            <p:cNvSpPr txBox="1"/>
            <p:nvPr/>
          </p:nvSpPr>
          <p:spPr>
            <a:xfrm>
              <a:off x="5541378" y="2593816"/>
              <a:ext cx="1056218" cy="66149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orbel"/>
                <a:buNone/>
              </a:pPr>
              <a:r>
                <a:rPr lang="en-US" sz="1300">
                  <a:solidFill>
                    <a:schemeClr val="lt1"/>
                  </a:solidFill>
                  <a:latin typeface="Corbel"/>
                  <a:ea typeface="Corbel"/>
                  <a:cs typeface="Corbel"/>
                  <a:sym typeface="Corbel"/>
                </a:rPr>
                <a:t>Senate Floor</a:t>
              </a:r>
              <a:endParaRPr/>
            </a:p>
          </p:txBody>
        </p:sp>
        <p:sp>
          <p:nvSpPr>
            <p:cNvPr id="630" name="Google Shape;630;p31"/>
            <p:cNvSpPr/>
            <p:nvPr/>
          </p:nvSpPr>
          <p:spPr>
            <a:xfrm>
              <a:off x="1939907" y="368267"/>
              <a:ext cx="4182006" cy="4182006"/>
            </a:xfrm>
            <a:custGeom>
              <a:rect b="b" l="l" r="r" t="t"/>
              <a:pathLst>
                <a:path extrusionOk="0" h="120000" w="120000">
                  <a:moveTo>
                    <a:pt x="112964" y="88193"/>
                  </a:moveTo>
                  <a:cubicBezTo>
                    <a:pt x="110679" y="92485"/>
                    <a:pt x="107881" y="96484"/>
                    <a:pt x="104631" y="10010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1"/>
            <p:cNvSpPr/>
            <p:nvPr/>
          </p:nvSpPr>
          <p:spPr>
            <a:xfrm>
              <a:off x="4374268" y="3976668"/>
              <a:ext cx="1127788" cy="733062"/>
            </a:xfrm>
            <a:prstGeom prst="roundRect">
              <a:avLst>
                <a:gd fmla="val 16667" name="adj"/>
              </a:avLst>
            </a:prstGeom>
            <a:solidFill>
              <a:srgbClr val="C0000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1"/>
            <p:cNvSpPr txBox="1"/>
            <p:nvPr/>
          </p:nvSpPr>
          <p:spPr>
            <a:xfrm>
              <a:off x="4410053" y="4012453"/>
              <a:ext cx="1056218" cy="66149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orbel"/>
                <a:buNone/>
              </a:pPr>
              <a:r>
                <a:rPr lang="en-US" sz="1300">
                  <a:solidFill>
                    <a:schemeClr val="lt1"/>
                  </a:solidFill>
                  <a:latin typeface="Corbel"/>
                  <a:ea typeface="Corbel"/>
                  <a:cs typeface="Corbel"/>
                  <a:sym typeface="Corbel"/>
                </a:rPr>
                <a:t>Speaker</a:t>
              </a:r>
              <a:endParaRPr/>
            </a:p>
          </p:txBody>
        </p:sp>
        <p:sp>
          <p:nvSpPr>
            <p:cNvPr id="633" name="Google Shape;633;p31"/>
            <p:cNvSpPr/>
            <p:nvPr/>
          </p:nvSpPr>
          <p:spPr>
            <a:xfrm>
              <a:off x="1939907" y="368267"/>
              <a:ext cx="4182006" cy="4182006"/>
            </a:xfrm>
            <a:custGeom>
              <a:rect b="b" l="l" r="r" t="t"/>
              <a:pathLst>
                <a:path extrusionOk="0" h="120000" w="120000">
                  <a:moveTo>
                    <a:pt x="65947" y="119705"/>
                  </a:moveTo>
                  <a:lnTo>
                    <a:pt x="65947" y="119705"/>
                  </a:lnTo>
                  <a:cubicBezTo>
                    <a:pt x="61992" y="120099"/>
                    <a:pt x="58009" y="120099"/>
                    <a:pt x="54054" y="11970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1"/>
            <p:cNvSpPr/>
            <p:nvPr/>
          </p:nvSpPr>
          <p:spPr>
            <a:xfrm>
              <a:off x="2559763" y="3976668"/>
              <a:ext cx="1127788" cy="733062"/>
            </a:xfrm>
            <a:prstGeom prst="roundRect">
              <a:avLst>
                <a:gd fmla="val 16667" name="adj"/>
              </a:avLst>
            </a:prstGeom>
            <a:solidFill>
              <a:srgbClr val="C0000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1"/>
            <p:cNvSpPr txBox="1"/>
            <p:nvPr/>
          </p:nvSpPr>
          <p:spPr>
            <a:xfrm>
              <a:off x="2595548" y="4012453"/>
              <a:ext cx="1056218" cy="66149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orbel"/>
                <a:buNone/>
              </a:pPr>
              <a:r>
                <a:rPr lang="en-US" sz="1300">
                  <a:solidFill>
                    <a:schemeClr val="lt1"/>
                  </a:solidFill>
                  <a:latin typeface="Corbel"/>
                  <a:ea typeface="Corbel"/>
                  <a:cs typeface="Corbel"/>
                  <a:sym typeface="Corbel"/>
                </a:rPr>
                <a:t>Jurisdictional Committee</a:t>
              </a:r>
              <a:endParaRPr/>
            </a:p>
          </p:txBody>
        </p:sp>
        <p:sp>
          <p:nvSpPr>
            <p:cNvPr id="636" name="Google Shape;636;p31"/>
            <p:cNvSpPr/>
            <p:nvPr/>
          </p:nvSpPr>
          <p:spPr>
            <a:xfrm>
              <a:off x="1939907" y="368267"/>
              <a:ext cx="4182006" cy="4182006"/>
            </a:xfrm>
            <a:custGeom>
              <a:rect b="b" l="l" r="r" t="t"/>
              <a:pathLst>
                <a:path extrusionOk="0" h="120000" w="120000">
                  <a:moveTo>
                    <a:pt x="15369" y="100101"/>
                  </a:moveTo>
                  <a:cubicBezTo>
                    <a:pt x="12119" y="96484"/>
                    <a:pt x="9321" y="92486"/>
                    <a:pt x="7036" y="88193"/>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1"/>
            <p:cNvSpPr/>
            <p:nvPr/>
          </p:nvSpPr>
          <p:spPr>
            <a:xfrm>
              <a:off x="1428438" y="2558031"/>
              <a:ext cx="1127788" cy="733062"/>
            </a:xfrm>
            <a:prstGeom prst="roundRect">
              <a:avLst>
                <a:gd fmla="val 16667" name="adj"/>
              </a:avLst>
            </a:prstGeom>
            <a:solidFill>
              <a:srgbClr val="C0000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txBox="1"/>
            <p:nvPr/>
          </p:nvSpPr>
          <p:spPr>
            <a:xfrm>
              <a:off x="1464223" y="2593816"/>
              <a:ext cx="1056218" cy="66149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orbel"/>
                <a:buNone/>
              </a:pPr>
              <a:r>
                <a:rPr lang="en-US" sz="1300">
                  <a:solidFill>
                    <a:schemeClr val="lt1"/>
                  </a:solidFill>
                  <a:latin typeface="Corbel"/>
                  <a:ea typeface="Corbel"/>
                  <a:cs typeface="Corbel"/>
                  <a:sym typeface="Corbel"/>
                </a:rPr>
                <a:t>Calendars Committee</a:t>
              </a:r>
              <a:endParaRPr/>
            </a:p>
          </p:txBody>
        </p:sp>
        <p:sp>
          <p:nvSpPr>
            <p:cNvPr id="639" name="Google Shape;639;p31"/>
            <p:cNvSpPr/>
            <p:nvPr/>
          </p:nvSpPr>
          <p:spPr>
            <a:xfrm>
              <a:off x="1939907" y="368267"/>
              <a:ext cx="4182006" cy="4182006"/>
            </a:xfrm>
            <a:custGeom>
              <a:rect b="b" l="l" r="r" t="t"/>
              <a:pathLst>
                <a:path extrusionOk="0" h="120000" w="120000">
                  <a:moveTo>
                    <a:pt x="88" y="56759"/>
                  </a:moveTo>
                  <a:lnTo>
                    <a:pt x="88" y="56759"/>
                  </a:lnTo>
                  <a:cubicBezTo>
                    <a:pt x="423" y="50567"/>
                    <a:pt x="1716" y="44465"/>
                    <a:pt x="3920" y="3866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1"/>
            <p:cNvSpPr/>
            <p:nvPr/>
          </p:nvSpPr>
          <p:spPr>
            <a:xfrm>
              <a:off x="1832203" y="789020"/>
              <a:ext cx="1127788" cy="733062"/>
            </a:xfrm>
            <a:prstGeom prst="roundRect">
              <a:avLst>
                <a:gd fmla="val 16667" name="adj"/>
              </a:avLst>
            </a:prstGeom>
            <a:solidFill>
              <a:srgbClr val="C0000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1"/>
            <p:cNvSpPr txBox="1"/>
            <p:nvPr/>
          </p:nvSpPr>
          <p:spPr>
            <a:xfrm>
              <a:off x="1867988" y="824805"/>
              <a:ext cx="1056218" cy="66149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orbel"/>
                <a:buNone/>
              </a:pPr>
              <a:r>
                <a:rPr lang="en-US" sz="1300">
                  <a:solidFill>
                    <a:schemeClr val="lt1"/>
                  </a:solidFill>
                  <a:latin typeface="Corbel"/>
                  <a:ea typeface="Corbel"/>
                  <a:cs typeface="Corbel"/>
                  <a:sym typeface="Corbel"/>
                </a:rPr>
                <a:t>House Floor</a:t>
              </a:r>
              <a:endParaRPr/>
            </a:p>
          </p:txBody>
        </p:sp>
        <p:sp>
          <p:nvSpPr>
            <p:cNvPr id="642" name="Google Shape;642;p31"/>
            <p:cNvSpPr/>
            <p:nvPr/>
          </p:nvSpPr>
          <p:spPr>
            <a:xfrm>
              <a:off x="1939907" y="368267"/>
              <a:ext cx="4182006" cy="4182006"/>
            </a:xfrm>
            <a:custGeom>
              <a:rect b="b" l="l" r="r" t="t"/>
              <a:pathLst>
                <a:path extrusionOk="0" h="120000" w="120000">
                  <a:moveTo>
                    <a:pt x="27548" y="9534"/>
                  </a:moveTo>
                  <a:lnTo>
                    <a:pt x="27548" y="9534"/>
                  </a:lnTo>
                  <a:cubicBezTo>
                    <a:pt x="31326" y="7105"/>
                    <a:pt x="35365" y="5107"/>
                    <a:pt x="39588" y="357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 name="Google Shape;643;p31"/>
          <p:cNvSpPr/>
          <p:nvPr/>
        </p:nvSpPr>
        <p:spPr>
          <a:xfrm>
            <a:off x="5578677" y="3567583"/>
            <a:ext cx="1375795" cy="1382298"/>
          </a:xfrm>
          <a:prstGeom prst="flowChartConnector">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orbel"/>
                <a:ea typeface="Corbel"/>
                <a:cs typeface="Corbel"/>
                <a:sym typeface="Corbel"/>
              </a:rPr>
              <a:t>GOVERNOR ABBOTT</a:t>
            </a:r>
            <a:endParaRPr/>
          </a:p>
        </p:txBody>
      </p:sp>
      <p:sp>
        <p:nvSpPr>
          <p:cNvPr id="644" name="Google Shape;644;p31"/>
          <p:cNvSpPr txBox="1"/>
          <p:nvPr/>
        </p:nvSpPr>
        <p:spPr>
          <a:xfrm>
            <a:off x="5274935" y="2921252"/>
            <a:ext cx="191269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Conference Committee</a:t>
            </a:r>
            <a:endParaRPr/>
          </a:p>
        </p:txBody>
      </p:sp>
      <p:sp>
        <p:nvSpPr>
          <p:cNvPr id="645" name="Google Shape;645;p31"/>
          <p:cNvSpPr/>
          <p:nvPr/>
        </p:nvSpPr>
        <p:spPr>
          <a:xfrm>
            <a:off x="10226180" y="2290194"/>
            <a:ext cx="1468073" cy="947956"/>
          </a:xfrm>
          <a:prstGeom prst="roundRect">
            <a:avLst>
              <a:gd fmla="val 16667" name="adj"/>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Comptroller</a:t>
            </a:r>
            <a:endParaRPr/>
          </a:p>
        </p:txBody>
      </p:sp>
      <p:sp>
        <p:nvSpPr>
          <p:cNvPr id="646" name="Google Shape;646;p31"/>
          <p:cNvSpPr/>
          <p:nvPr/>
        </p:nvSpPr>
        <p:spPr>
          <a:xfrm>
            <a:off x="10284903" y="3390550"/>
            <a:ext cx="1468073" cy="947956"/>
          </a:xfrm>
          <a:prstGeom prst="roundRect">
            <a:avLst>
              <a:gd fmla="val 16667" name="adj"/>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Attorney General</a:t>
            </a:r>
            <a:endParaRPr/>
          </a:p>
        </p:txBody>
      </p:sp>
      <p:sp>
        <p:nvSpPr>
          <p:cNvPr id="647" name="Google Shape;647;p31"/>
          <p:cNvSpPr/>
          <p:nvPr/>
        </p:nvSpPr>
        <p:spPr>
          <a:xfrm>
            <a:off x="10310069" y="4645331"/>
            <a:ext cx="1468073" cy="947956"/>
          </a:xfrm>
          <a:prstGeom prst="roundRect">
            <a:avLst>
              <a:gd fmla="val 16667" name="adj"/>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orbel"/>
                <a:ea typeface="Corbel"/>
                <a:cs typeface="Corbel"/>
                <a:sym typeface="Corbel"/>
              </a:rPr>
              <a:t>General Land Commissioner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3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4000"/>
              <a:buFont typeface="Corbel"/>
              <a:buNone/>
            </a:pPr>
            <a:r>
              <a:rPr lang="en-US"/>
              <a:t>REDISTRICTING RESOURCES</a:t>
            </a:r>
            <a:endParaRPr/>
          </a:p>
        </p:txBody>
      </p:sp>
      <p:sp>
        <p:nvSpPr>
          <p:cNvPr id="653" name="Google Shape;653;p32"/>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2200"/>
              <a:buChar char="▪"/>
            </a:pPr>
            <a:r>
              <a:rPr lang="en-US"/>
              <a:t>U.S. Census Bureau News Room - </a:t>
            </a:r>
            <a:r>
              <a:rPr lang="en-US" u="sng">
                <a:solidFill>
                  <a:schemeClr val="hlink"/>
                </a:solidFill>
                <a:hlinkClick r:id="rId3"/>
              </a:rPr>
              <a:t>https://www.census.gov/newsroom.html</a:t>
            </a:r>
            <a:endParaRPr/>
          </a:p>
          <a:p>
            <a:pPr indent="-182880" lvl="0" marL="182880" rtl="0" algn="l">
              <a:lnSpc>
                <a:spcPct val="90000"/>
              </a:lnSpc>
              <a:spcBef>
                <a:spcPts val="1400"/>
              </a:spcBef>
              <a:spcAft>
                <a:spcPts val="0"/>
              </a:spcAft>
              <a:buSzPts val="2200"/>
              <a:buChar char="▪"/>
            </a:pPr>
            <a:r>
              <a:rPr lang="en-US"/>
              <a:t>Texas Legislative Council’s Redistricting Website - </a:t>
            </a:r>
            <a:r>
              <a:rPr lang="en-US" u="sng">
                <a:solidFill>
                  <a:schemeClr val="hlink"/>
                </a:solidFill>
                <a:hlinkClick r:id="rId4"/>
              </a:rPr>
              <a:t>https://redistricting.capitol.texas.gov/</a:t>
            </a:r>
            <a:endParaRPr/>
          </a:p>
          <a:p>
            <a:pPr indent="-182880" lvl="0" marL="182880" rtl="0" algn="l">
              <a:lnSpc>
                <a:spcPct val="90000"/>
              </a:lnSpc>
              <a:spcBef>
                <a:spcPts val="1400"/>
              </a:spcBef>
              <a:spcAft>
                <a:spcPts val="0"/>
              </a:spcAft>
              <a:buSzPts val="2200"/>
              <a:buChar char="▪"/>
            </a:pPr>
            <a:r>
              <a:rPr lang="en-US"/>
              <a:t>Texas Comptroller Redistricting 101 - </a:t>
            </a:r>
            <a:r>
              <a:rPr lang="en-US" u="sng">
                <a:solidFill>
                  <a:schemeClr val="hlink"/>
                </a:solidFill>
                <a:hlinkClick r:id="rId5"/>
              </a:rPr>
              <a:t>https://comptroller.texas.gov/economy/fiscal-notes/2020/jan/redistricting.php</a:t>
            </a:r>
            <a:endParaRPr/>
          </a:p>
          <a:p>
            <a:pPr indent="-182880" lvl="0" marL="182880" rtl="0" algn="l">
              <a:lnSpc>
                <a:spcPct val="90000"/>
              </a:lnSpc>
              <a:spcBef>
                <a:spcPts val="1400"/>
              </a:spcBef>
              <a:spcAft>
                <a:spcPts val="0"/>
              </a:spcAft>
              <a:buSzPts val="2200"/>
              <a:buChar char="▪"/>
            </a:pPr>
            <a:r>
              <a:rPr lang="en-US"/>
              <a:t>The Brennan Center - </a:t>
            </a:r>
            <a:r>
              <a:rPr lang="en-US" u="sng">
                <a:solidFill>
                  <a:schemeClr val="hlink"/>
                </a:solidFill>
                <a:hlinkClick r:id="rId6"/>
              </a:rPr>
              <a:t>https://www.brennancenter.org/issues/gerrymandering-fair-representation</a:t>
            </a:r>
            <a:endParaRPr/>
          </a:p>
          <a:p>
            <a:pPr indent="-182880" lvl="0" marL="182880" rtl="0" algn="l">
              <a:lnSpc>
                <a:spcPct val="90000"/>
              </a:lnSpc>
              <a:spcBef>
                <a:spcPts val="1400"/>
              </a:spcBef>
              <a:spcAft>
                <a:spcPts val="0"/>
              </a:spcAft>
              <a:buSzPts val="2200"/>
              <a:buChar char="▪"/>
            </a:pPr>
            <a:r>
              <a:rPr lang="en-US"/>
              <a:t>National Council of State Legislatures’ Redistricting Page - </a:t>
            </a:r>
            <a:r>
              <a:rPr lang="en-US" u="sng">
                <a:solidFill>
                  <a:schemeClr val="hlink"/>
                </a:solidFill>
                <a:hlinkClick r:id="rId7"/>
              </a:rPr>
              <a:t>https://www.ncsl.org/research/redistricting.aspx</a:t>
            </a:r>
            <a:endParaRPr/>
          </a:p>
          <a:p>
            <a:pPr indent="-43179" lvl="0" marL="182880" rtl="0" algn="l">
              <a:lnSpc>
                <a:spcPct val="90000"/>
              </a:lnSpc>
              <a:spcBef>
                <a:spcPts val="1400"/>
              </a:spcBef>
              <a:spcAft>
                <a:spcPts val="0"/>
              </a:spcAft>
              <a:buSzPts val="2200"/>
              <a:buNone/>
            </a:pPr>
            <a:r>
              <a:t/>
            </a:r>
            <a:endParaRPr/>
          </a:p>
          <a:p>
            <a:pPr indent="-43179" lvl="0" marL="182880" rtl="0" algn="l">
              <a:lnSpc>
                <a:spcPct val="90000"/>
              </a:lnSpc>
              <a:spcBef>
                <a:spcPts val="1400"/>
              </a:spcBef>
              <a:spcAft>
                <a:spcPts val="0"/>
              </a:spcAft>
              <a:buSzPts val="2200"/>
              <a:buNone/>
            </a:pPr>
            <a:r>
              <a:t/>
            </a:r>
            <a:endParaRPr/>
          </a:p>
        </p:txBody>
      </p:sp>
      <p:sp>
        <p:nvSpPr>
          <p:cNvPr id="654" name="Google Shape;654;p3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655" name="Google Shape;655;p3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
        <p:nvSpPr>
          <p:cNvPr id="656" name="Google Shape;656;p3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3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2"/>
              </a:buClr>
              <a:buSzPts val="4000"/>
              <a:buFont typeface="Corbel"/>
              <a:buNone/>
            </a:pPr>
            <a:r>
              <a:rPr lang="en-US"/>
              <a:t>QUESTIONS?</a:t>
            </a:r>
            <a:endParaRPr/>
          </a:p>
        </p:txBody>
      </p:sp>
      <p:sp>
        <p:nvSpPr>
          <p:cNvPr id="662" name="Google Shape;662;p3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663" name="Google Shape;663;p3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
        <p:nvSpPr>
          <p:cNvPr id="664" name="Google Shape;664;p3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65" name="Google Shape;665;p33"/>
          <p:cNvSpPr txBox="1"/>
          <p:nvPr/>
        </p:nvSpPr>
        <p:spPr>
          <a:xfrm>
            <a:off x="1317072" y="2223083"/>
            <a:ext cx="782692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Bonnie Bruce, Director of Governmental Relations</a:t>
            </a:r>
            <a:endParaRPr/>
          </a:p>
          <a:p>
            <a:pPr indent="0" lvl="0" marL="0" marR="0" rtl="0" algn="l">
              <a:spcBef>
                <a:spcPts val="0"/>
              </a:spcBef>
              <a:spcAft>
                <a:spcPts val="0"/>
              </a:spcAft>
              <a:buNone/>
            </a:pPr>
            <a:r>
              <a:rPr lang="en-US" sz="1800">
                <a:solidFill>
                  <a:schemeClr val="lt1"/>
                </a:solidFill>
                <a:latin typeface="Corbel"/>
                <a:ea typeface="Corbel"/>
                <a:cs typeface="Corbel"/>
                <a:sym typeface="Corbel"/>
              </a:rPr>
              <a:t>Texas Society of Anesthesiologists</a:t>
            </a:r>
            <a:endParaRPr/>
          </a:p>
          <a:p>
            <a:pPr indent="0" lvl="0" marL="0" marR="0" rtl="0" algn="l">
              <a:spcBef>
                <a:spcPts val="0"/>
              </a:spcBef>
              <a:spcAft>
                <a:spcPts val="0"/>
              </a:spcAft>
              <a:buNone/>
            </a:pPr>
            <a:r>
              <a:rPr lang="en-US" sz="1800" u="sng">
                <a:solidFill>
                  <a:schemeClr val="hlink"/>
                </a:solidFill>
                <a:latin typeface="Corbel"/>
                <a:ea typeface="Corbel"/>
                <a:cs typeface="Corbel"/>
                <a:sym typeface="Corbel"/>
                <a:hlinkClick r:id="rId3"/>
              </a:rPr>
              <a:t>bonnie@tsa.org</a:t>
            </a:r>
            <a:endParaRPr sz="1800">
              <a:solidFill>
                <a:schemeClr val="lt1"/>
              </a:solidFill>
              <a:latin typeface="Corbel"/>
              <a:ea typeface="Corbel"/>
              <a:cs typeface="Corbel"/>
              <a:sym typeface="Corbel"/>
            </a:endParaRPr>
          </a:p>
          <a:p>
            <a:pPr indent="0" lvl="0" marL="0" marR="0" rtl="0" algn="l">
              <a:spcBef>
                <a:spcPts val="0"/>
              </a:spcBef>
              <a:spcAft>
                <a:spcPts val="0"/>
              </a:spcAft>
              <a:buNone/>
            </a:pPr>
            <a:r>
              <a:rPr lang="en-US" sz="1800">
                <a:solidFill>
                  <a:schemeClr val="lt1"/>
                </a:solidFill>
                <a:latin typeface="Corbel"/>
                <a:ea typeface="Corbel"/>
                <a:cs typeface="Corbel"/>
                <a:sym typeface="Corbel"/>
              </a:rPr>
              <a:t>512-633-0487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4800"/>
              <a:buFont typeface="Corbel"/>
              <a:buNone/>
            </a:pPr>
            <a:r>
              <a:rPr lang="en-US" sz="4800"/>
              <a:t>WHO DRAWS WHAT DISTRICTS, WHEN AND UNDER WHAT AUTHORITY?</a:t>
            </a:r>
            <a:endParaRPr/>
          </a:p>
        </p:txBody>
      </p:sp>
      <p:sp>
        <p:nvSpPr>
          <p:cNvPr id="117" name="Google Shape;117;p16"/>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t/>
            </a:r>
            <a:endParaRPr/>
          </a:p>
        </p:txBody>
      </p:sp>
      <p:sp>
        <p:nvSpPr>
          <p:cNvPr id="118" name="Google Shape;118;p1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119" name="Google Shape;119;p1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20" name="Google Shape;120;p1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4000"/>
              <a:buFont typeface="Corbel"/>
              <a:buNone/>
            </a:pPr>
            <a:r>
              <a:rPr lang="en-US"/>
              <a:t>WHO DRAWS WHAT?</a:t>
            </a:r>
            <a:endParaRPr/>
          </a:p>
        </p:txBody>
      </p:sp>
      <p:sp>
        <p:nvSpPr>
          <p:cNvPr id="126" name="Google Shape;126;p17"/>
          <p:cNvSpPr txBox="1"/>
          <p:nvPr>
            <p:ph idx="1" type="body"/>
          </p:nvPr>
        </p:nvSpPr>
        <p:spPr>
          <a:xfrm>
            <a:off x="338226" y="1913470"/>
            <a:ext cx="4754880" cy="74309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600"/>
              <a:t>State Government</a:t>
            </a:r>
            <a:endParaRPr/>
          </a:p>
        </p:txBody>
      </p:sp>
      <p:sp>
        <p:nvSpPr>
          <p:cNvPr id="127" name="Google Shape;127;p17"/>
          <p:cNvSpPr txBox="1"/>
          <p:nvPr>
            <p:ph idx="2" type="body"/>
          </p:nvPr>
        </p:nvSpPr>
        <p:spPr>
          <a:xfrm>
            <a:off x="338226" y="2656564"/>
            <a:ext cx="4754880" cy="3566160"/>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2400"/>
              <a:buChar char="▪"/>
            </a:pPr>
            <a:r>
              <a:rPr lang="en-US" sz="2400"/>
              <a:t>Congressional Districts</a:t>
            </a:r>
            <a:endParaRPr/>
          </a:p>
          <a:p>
            <a:pPr indent="-182880" lvl="0" marL="182880" rtl="0" algn="l">
              <a:lnSpc>
                <a:spcPct val="90000"/>
              </a:lnSpc>
              <a:spcBef>
                <a:spcPts val="1400"/>
              </a:spcBef>
              <a:spcAft>
                <a:spcPts val="0"/>
              </a:spcAft>
              <a:buSzPts val="2400"/>
              <a:buChar char="▪"/>
            </a:pPr>
            <a:r>
              <a:rPr lang="en-US" sz="2400"/>
              <a:t>State Legislative Districts</a:t>
            </a:r>
            <a:endParaRPr/>
          </a:p>
          <a:p>
            <a:pPr indent="-182880" lvl="0" marL="182880" rtl="0" algn="l">
              <a:lnSpc>
                <a:spcPct val="90000"/>
              </a:lnSpc>
              <a:spcBef>
                <a:spcPts val="1400"/>
              </a:spcBef>
              <a:spcAft>
                <a:spcPts val="0"/>
              </a:spcAft>
              <a:buSzPts val="2400"/>
              <a:buChar char="▪"/>
            </a:pPr>
            <a:r>
              <a:rPr lang="en-US" sz="2400"/>
              <a:t>State Board of Education</a:t>
            </a:r>
            <a:endParaRPr/>
          </a:p>
          <a:p>
            <a:pPr indent="-182880" lvl="0" marL="182880" rtl="0" algn="l">
              <a:lnSpc>
                <a:spcPct val="90000"/>
              </a:lnSpc>
              <a:spcBef>
                <a:spcPts val="1400"/>
              </a:spcBef>
              <a:spcAft>
                <a:spcPts val="0"/>
              </a:spcAft>
              <a:buSzPts val="2400"/>
              <a:buChar char="▪"/>
            </a:pPr>
            <a:r>
              <a:rPr lang="en-US" sz="2400"/>
              <a:t>State Judiciary</a:t>
            </a:r>
            <a:endParaRPr/>
          </a:p>
        </p:txBody>
      </p:sp>
      <p:sp>
        <p:nvSpPr>
          <p:cNvPr id="128" name="Google Shape;128;p17"/>
          <p:cNvSpPr txBox="1"/>
          <p:nvPr>
            <p:ph idx="3" type="body"/>
          </p:nvPr>
        </p:nvSpPr>
        <p:spPr>
          <a:xfrm>
            <a:off x="7186270" y="1928434"/>
            <a:ext cx="4754880" cy="74309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600"/>
              <a:t>Local Government</a:t>
            </a:r>
            <a:endParaRPr/>
          </a:p>
        </p:txBody>
      </p:sp>
      <p:sp>
        <p:nvSpPr>
          <p:cNvPr id="129" name="Google Shape;129;p17"/>
          <p:cNvSpPr txBox="1"/>
          <p:nvPr>
            <p:ph idx="4" type="body"/>
          </p:nvPr>
        </p:nvSpPr>
        <p:spPr>
          <a:xfrm>
            <a:off x="7186270" y="2671528"/>
            <a:ext cx="4754880" cy="3566160"/>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2400"/>
              <a:buChar char="▪"/>
            </a:pPr>
            <a:r>
              <a:rPr lang="en-US" sz="2400"/>
              <a:t>County Commissioner Districts</a:t>
            </a:r>
            <a:endParaRPr/>
          </a:p>
          <a:p>
            <a:pPr indent="-182880" lvl="0" marL="182880" rtl="0" algn="l">
              <a:lnSpc>
                <a:spcPct val="90000"/>
              </a:lnSpc>
              <a:spcBef>
                <a:spcPts val="1400"/>
              </a:spcBef>
              <a:spcAft>
                <a:spcPts val="0"/>
              </a:spcAft>
              <a:buSzPts val="2400"/>
              <a:buChar char="▪"/>
            </a:pPr>
            <a:r>
              <a:rPr lang="en-US" sz="2400"/>
              <a:t>City Council Districts</a:t>
            </a:r>
            <a:endParaRPr/>
          </a:p>
          <a:p>
            <a:pPr indent="-182880" lvl="0" marL="182880" rtl="0" algn="l">
              <a:lnSpc>
                <a:spcPct val="90000"/>
              </a:lnSpc>
              <a:spcBef>
                <a:spcPts val="1400"/>
              </a:spcBef>
              <a:spcAft>
                <a:spcPts val="0"/>
              </a:spcAft>
              <a:buSzPts val="2400"/>
              <a:buChar char="▪"/>
            </a:pPr>
            <a:r>
              <a:rPr lang="en-US" sz="2400"/>
              <a:t>School District Trustee Districts</a:t>
            </a:r>
            <a:endParaRPr/>
          </a:p>
          <a:p>
            <a:pPr indent="-182880" lvl="0" marL="182880" rtl="0" algn="l">
              <a:lnSpc>
                <a:spcPct val="90000"/>
              </a:lnSpc>
              <a:spcBef>
                <a:spcPts val="1400"/>
              </a:spcBef>
              <a:spcAft>
                <a:spcPts val="0"/>
              </a:spcAft>
              <a:buSzPts val="2400"/>
              <a:buChar char="▪"/>
            </a:pPr>
            <a:r>
              <a:rPr lang="en-US" sz="2400"/>
              <a:t>Local Precinct lines</a:t>
            </a:r>
            <a:endParaRPr/>
          </a:p>
          <a:p>
            <a:pPr indent="-43179" lvl="0" marL="182880" rtl="0" algn="l">
              <a:lnSpc>
                <a:spcPct val="90000"/>
              </a:lnSpc>
              <a:spcBef>
                <a:spcPts val="1400"/>
              </a:spcBef>
              <a:spcAft>
                <a:spcPts val="0"/>
              </a:spcAft>
              <a:buSzPts val="2200"/>
              <a:buNone/>
            </a:pPr>
            <a:r>
              <a:t/>
            </a:r>
            <a:endParaRPr/>
          </a:p>
          <a:p>
            <a:pPr indent="-43179" lvl="0" marL="182880" rtl="0" algn="l">
              <a:lnSpc>
                <a:spcPct val="90000"/>
              </a:lnSpc>
              <a:spcBef>
                <a:spcPts val="1400"/>
              </a:spcBef>
              <a:spcAft>
                <a:spcPts val="0"/>
              </a:spcAft>
              <a:buSzPts val="2200"/>
              <a:buNone/>
            </a:pPr>
            <a:r>
              <a:t/>
            </a:r>
            <a:endParaRPr/>
          </a:p>
        </p:txBody>
      </p:sp>
      <p:sp>
        <p:nvSpPr>
          <p:cNvPr id="130" name="Google Shape;130;p17"/>
          <p:cNvSpPr/>
          <p:nvPr/>
        </p:nvSpPr>
        <p:spPr>
          <a:xfrm>
            <a:off x="4049776" y="2936240"/>
            <a:ext cx="3136494" cy="1595120"/>
          </a:xfrm>
          <a:prstGeom prst="rightArrow">
            <a:avLst>
              <a:gd fmla="val 50000" name="adj1"/>
              <a:gd fmla="val 50000" name="adj2"/>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Order of Operations</a:t>
            </a:r>
            <a:endParaRPr/>
          </a:p>
        </p:txBody>
      </p:sp>
      <p:sp>
        <p:nvSpPr>
          <p:cNvPr id="131" name="Google Shape;131;p1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132" name="Google Shape;132;p1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3" name="Google Shape;133;p1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2452599" y="314485"/>
            <a:ext cx="6457721" cy="150876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2"/>
              </a:buClr>
              <a:buSzPts val="4000"/>
              <a:buFont typeface="Corbel"/>
              <a:buNone/>
            </a:pPr>
            <a:r>
              <a:rPr lang="en-US"/>
              <a:t>REDISTRICTING AUTHORITY</a:t>
            </a:r>
            <a:endParaRPr/>
          </a:p>
        </p:txBody>
      </p:sp>
      <p:graphicFrame>
        <p:nvGraphicFramePr>
          <p:cNvPr id="139" name="Google Shape;139;p18"/>
          <p:cNvGraphicFramePr/>
          <p:nvPr/>
        </p:nvGraphicFramePr>
        <p:xfrm>
          <a:off x="172720" y="2359794"/>
          <a:ext cx="3000000" cy="3000000"/>
        </p:xfrm>
        <a:graphic>
          <a:graphicData uri="http://schemas.openxmlformats.org/drawingml/2006/table">
            <a:tbl>
              <a:tblPr bandRow="1" firstRow="1">
                <a:noFill/>
                <a:tableStyleId>{C85D6860-E79E-432C-A9EC-DBB55B56E39E}</a:tableStyleId>
              </a:tblPr>
              <a:tblGrid>
                <a:gridCol w="1409050"/>
                <a:gridCol w="3207650"/>
                <a:gridCol w="2070200"/>
                <a:gridCol w="2271700"/>
                <a:gridCol w="2583150"/>
              </a:tblGrid>
              <a:tr h="259425">
                <a:tc>
                  <a:txBody>
                    <a:bodyPr/>
                    <a:lstStyle/>
                    <a:p>
                      <a:pPr indent="0" lvl="0" marL="0" marR="0" rtl="0" algn="l">
                        <a:spcBef>
                          <a:spcPts val="0"/>
                        </a:spcBef>
                        <a:spcAft>
                          <a:spcPts val="0"/>
                        </a:spcAft>
                        <a:buNone/>
                      </a:pPr>
                      <a:r>
                        <a:t/>
                      </a:r>
                      <a:endParaRPr sz="1100"/>
                    </a:p>
                  </a:txBody>
                  <a:tcPr marT="45725" marB="45725" marR="91450" marL="91450"/>
                </a:tc>
                <a:tc>
                  <a:txBody>
                    <a:bodyPr/>
                    <a:lstStyle/>
                    <a:p>
                      <a:pPr indent="0" lvl="0" marL="0" marR="0" rtl="0" algn="ctr">
                        <a:spcBef>
                          <a:spcPts val="0"/>
                        </a:spcBef>
                        <a:spcAft>
                          <a:spcPts val="0"/>
                        </a:spcAft>
                        <a:buNone/>
                      </a:pPr>
                      <a:r>
                        <a:rPr lang="en-US" sz="1100"/>
                        <a:t>Congress</a:t>
                      </a:r>
                      <a:endParaRPr/>
                    </a:p>
                  </a:txBody>
                  <a:tcPr marT="45725" marB="45725" marR="91450" marL="91450"/>
                </a:tc>
                <a:tc>
                  <a:txBody>
                    <a:bodyPr/>
                    <a:lstStyle/>
                    <a:p>
                      <a:pPr indent="0" lvl="0" marL="0" marR="0" rtl="0" algn="ctr">
                        <a:spcBef>
                          <a:spcPts val="0"/>
                        </a:spcBef>
                        <a:spcAft>
                          <a:spcPts val="0"/>
                        </a:spcAft>
                        <a:buNone/>
                      </a:pPr>
                      <a:r>
                        <a:rPr lang="en-US" sz="1100"/>
                        <a:t>State Legislature</a:t>
                      </a:r>
                      <a:endParaRPr/>
                    </a:p>
                  </a:txBody>
                  <a:tcPr marT="45725" marB="45725" marR="91450" marL="91450"/>
                </a:tc>
                <a:tc>
                  <a:txBody>
                    <a:bodyPr/>
                    <a:lstStyle/>
                    <a:p>
                      <a:pPr indent="0" lvl="0" marL="0" marR="0" rtl="0" algn="ctr">
                        <a:spcBef>
                          <a:spcPts val="0"/>
                        </a:spcBef>
                        <a:spcAft>
                          <a:spcPts val="0"/>
                        </a:spcAft>
                        <a:buNone/>
                      </a:pPr>
                      <a:r>
                        <a:rPr lang="en-US" sz="1100"/>
                        <a:t>State Board of Education</a:t>
                      </a:r>
                      <a:endParaRPr/>
                    </a:p>
                  </a:txBody>
                  <a:tcPr marT="45725" marB="45725" marR="91450" marL="91450"/>
                </a:tc>
                <a:tc>
                  <a:txBody>
                    <a:bodyPr/>
                    <a:lstStyle/>
                    <a:p>
                      <a:pPr indent="0" lvl="0" marL="0" marR="0" rtl="0" algn="ctr">
                        <a:spcBef>
                          <a:spcPts val="0"/>
                        </a:spcBef>
                        <a:spcAft>
                          <a:spcPts val="0"/>
                        </a:spcAft>
                        <a:buNone/>
                      </a:pPr>
                      <a:r>
                        <a:rPr lang="en-US" sz="1100"/>
                        <a:t>State Judiciary</a:t>
                      </a:r>
                      <a:endParaRPr/>
                    </a:p>
                  </a:txBody>
                  <a:tcPr marT="45725" marB="45725" marR="91450" marL="91450"/>
                </a:tc>
              </a:tr>
              <a:tr h="688275">
                <a:tc>
                  <a:txBody>
                    <a:bodyPr/>
                    <a:lstStyle/>
                    <a:p>
                      <a:pPr indent="0" lvl="0" marL="0" marR="0" rtl="0" algn="l">
                        <a:spcBef>
                          <a:spcPts val="0"/>
                        </a:spcBef>
                        <a:spcAft>
                          <a:spcPts val="0"/>
                        </a:spcAft>
                        <a:buNone/>
                      </a:pPr>
                      <a:r>
                        <a:t/>
                      </a:r>
                      <a:endParaRPr sz="1000"/>
                    </a:p>
                  </a:txBody>
                  <a:tcPr marT="45725" marB="45725" marR="91450" marL="91450"/>
                </a:tc>
                <a:tc>
                  <a:txBody>
                    <a:bodyPr/>
                    <a:lstStyle/>
                    <a:p>
                      <a:pPr indent="0" lvl="0" marL="0" marR="0" rtl="0" algn="ctr">
                        <a:lnSpc>
                          <a:spcPct val="115000"/>
                        </a:lnSpc>
                        <a:spcBef>
                          <a:spcPts val="0"/>
                        </a:spcBef>
                        <a:spcAft>
                          <a:spcPts val="0"/>
                        </a:spcAft>
                        <a:buNone/>
                      </a:pPr>
                      <a:r>
                        <a:rPr lang="en-US" sz="1000">
                          <a:latin typeface="Calibri"/>
                          <a:ea typeface="Calibri"/>
                          <a:cs typeface="Calibri"/>
                          <a:sym typeface="Calibri"/>
                        </a:rPr>
                        <a:t>The Texas Legislature</a:t>
                      </a:r>
                      <a:endParaRPr/>
                    </a:p>
                    <a:p>
                      <a:pPr indent="0" lvl="0" marL="0" marR="0" rtl="0" algn="ctr">
                        <a:lnSpc>
                          <a:spcPct val="115000"/>
                        </a:lnSpc>
                        <a:spcBef>
                          <a:spcPts val="1000"/>
                        </a:spcBef>
                        <a:spcAft>
                          <a:spcPts val="0"/>
                        </a:spcAft>
                        <a:buNone/>
                      </a:pPr>
                      <a:r>
                        <a:rPr lang="en-US" sz="1000">
                          <a:latin typeface="Calibri"/>
                          <a:ea typeface="Calibri"/>
                          <a:cs typeface="Calibri"/>
                          <a:sym typeface="Calibri"/>
                        </a:rPr>
                        <a:t>Does not have to be during Regular Session although Gov. would have to put on the call for a Special Session</a:t>
                      </a:r>
                      <a:endParaRPr/>
                    </a:p>
                  </a:txBody>
                  <a:tcPr marT="0" marB="0" marR="114300" marL="114300"/>
                </a:tc>
                <a:tc>
                  <a:txBody>
                    <a:bodyPr/>
                    <a:lstStyle/>
                    <a:p>
                      <a:pPr indent="0" lvl="0" marL="0" marR="0" rtl="0" algn="l">
                        <a:spcBef>
                          <a:spcPts val="0"/>
                        </a:spcBef>
                        <a:spcAft>
                          <a:spcPts val="0"/>
                        </a:spcAft>
                        <a:buNone/>
                      </a:pPr>
                      <a:r>
                        <a:rPr lang="en-US" sz="1000"/>
                        <a:t>After a decennial census: Texas Legislature during a Regular Session, and the Texas Legislative Redistricting Board (LRB) if they fail</a:t>
                      </a:r>
                      <a:endParaRPr/>
                    </a:p>
                  </a:txBody>
                  <a:tcPr marT="45725" marB="45725" marR="91450" marL="91450"/>
                </a:tc>
                <a:tc>
                  <a:txBody>
                    <a:bodyPr/>
                    <a:lstStyle/>
                    <a:p>
                      <a:pPr indent="0" lvl="0" marL="0" marR="0" rtl="0" algn="l">
                        <a:spcBef>
                          <a:spcPts val="0"/>
                        </a:spcBef>
                        <a:spcAft>
                          <a:spcPts val="0"/>
                        </a:spcAft>
                        <a:buNone/>
                      </a:pPr>
                      <a:r>
                        <a:rPr lang="en-US" sz="1000"/>
                        <a:t>Texas Legislature </a:t>
                      </a:r>
                      <a:endParaRPr/>
                    </a:p>
                    <a:p>
                      <a:pPr indent="0" lvl="0" marL="0" marR="0" rtl="0" algn="l">
                        <a:spcBef>
                          <a:spcPts val="0"/>
                        </a:spcBef>
                        <a:spcAft>
                          <a:spcPts val="0"/>
                        </a:spcAft>
                        <a:buNone/>
                      </a:pPr>
                      <a:r>
                        <a:t/>
                      </a:r>
                      <a:endParaRPr sz="1000"/>
                    </a:p>
                    <a:p>
                      <a:pPr indent="0" lvl="0" marL="0" marR="0" rtl="0" algn="l">
                        <a:spcBef>
                          <a:spcPts val="0"/>
                        </a:spcBef>
                        <a:spcAft>
                          <a:spcPts val="0"/>
                        </a:spcAft>
                        <a:buNone/>
                      </a:pPr>
                      <a:r>
                        <a:rPr lang="en-US" sz="1000"/>
                        <a:t>Does not have to be during Regular Session</a:t>
                      </a:r>
                      <a:endParaRPr/>
                    </a:p>
                  </a:txBody>
                  <a:tcPr marT="45725" marB="45725" marR="91450" marL="91450"/>
                </a:tc>
                <a:tc>
                  <a:txBody>
                    <a:bodyPr/>
                    <a:lstStyle/>
                    <a:p>
                      <a:pPr indent="0" lvl="0" marL="0" marR="0" rtl="0" algn="l">
                        <a:spcBef>
                          <a:spcPts val="0"/>
                        </a:spcBef>
                        <a:spcAft>
                          <a:spcPts val="0"/>
                        </a:spcAft>
                        <a:buNone/>
                      </a:pPr>
                      <a:r>
                        <a:rPr lang="en-US" sz="1000"/>
                        <a:t>After a decennial census : Texas Legislature during a Regular session, and the Texas Judicial Council (TJC) if they fail, and the Texas Legislative Redistricting Board (LRB) if they fail</a:t>
                      </a:r>
                      <a:endParaRPr/>
                    </a:p>
                  </a:txBody>
                  <a:tcPr marT="45725" marB="45725" marR="91450" marL="91450"/>
                </a:tc>
              </a:tr>
              <a:tr h="934100">
                <a:tc>
                  <a:txBody>
                    <a:bodyPr/>
                    <a:lstStyle/>
                    <a:p>
                      <a:pPr indent="0" lvl="0" marL="0" marR="0" rtl="0" algn="l">
                        <a:spcBef>
                          <a:spcPts val="0"/>
                        </a:spcBef>
                        <a:spcAft>
                          <a:spcPts val="0"/>
                        </a:spcAft>
                        <a:buNone/>
                      </a:pPr>
                      <a:r>
                        <a:rPr lang="en-US" sz="1000"/>
                        <a:t>U.S. Constitution</a:t>
                      </a:r>
                      <a:endParaRPr/>
                    </a:p>
                  </a:txBody>
                  <a:tcPr marT="45725" marB="45725" marR="91450" marL="91450"/>
                </a:tc>
                <a:tc>
                  <a:txBody>
                    <a:bodyPr/>
                    <a:lstStyle/>
                    <a:p>
                      <a:pPr indent="-171450" lvl="0" marL="171450" marR="0" rtl="0" algn="l">
                        <a:spcBef>
                          <a:spcPts val="0"/>
                        </a:spcBef>
                        <a:spcAft>
                          <a:spcPts val="0"/>
                        </a:spcAft>
                        <a:buClr>
                          <a:schemeClr val="lt1"/>
                        </a:buClr>
                        <a:buSzPts val="1000"/>
                        <a:buFont typeface="Arial"/>
                        <a:buChar char="•"/>
                      </a:pPr>
                      <a:r>
                        <a:rPr lang="en-US" sz="1000"/>
                        <a:t>Each Legislature determines manner of apportionment in a manner directed by law</a:t>
                      </a:r>
                      <a:endParaRPr/>
                    </a:p>
                    <a:p>
                      <a:pPr indent="-171450" lvl="0" marL="171450" marR="0" rtl="0" algn="l">
                        <a:spcBef>
                          <a:spcPts val="0"/>
                        </a:spcBef>
                        <a:spcAft>
                          <a:spcPts val="0"/>
                        </a:spcAft>
                        <a:buClr>
                          <a:schemeClr val="lt1"/>
                        </a:buClr>
                        <a:buSzPts val="1000"/>
                        <a:buFont typeface="Arial"/>
                        <a:buChar char="•"/>
                      </a:pPr>
                      <a:r>
                        <a:rPr lang="en-US" sz="1000"/>
                        <a:t>Citizens include all individuals born or naturalized</a:t>
                      </a:r>
                      <a:endParaRPr/>
                    </a:p>
                    <a:p>
                      <a:pPr indent="-171450" lvl="0" marL="171450" marR="0" rtl="0" algn="l">
                        <a:spcBef>
                          <a:spcPts val="0"/>
                        </a:spcBef>
                        <a:spcAft>
                          <a:spcPts val="0"/>
                        </a:spcAft>
                        <a:buClr>
                          <a:schemeClr val="lt1"/>
                        </a:buClr>
                        <a:buSzPts val="1000"/>
                        <a:buFont typeface="Arial"/>
                        <a:buChar char="•"/>
                      </a:pPr>
                      <a:r>
                        <a:rPr lang="en-US" sz="1000"/>
                        <a:t>Apportionment shall happen every ten years and includes all citizens, except “Indians not taxed.”</a:t>
                      </a:r>
                      <a:endParaRPr/>
                    </a:p>
                    <a:p>
                      <a:pPr indent="-171450" lvl="0" marL="171450" marR="0" rtl="0" algn="l">
                        <a:spcBef>
                          <a:spcPts val="0"/>
                        </a:spcBef>
                        <a:spcAft>
                          <a:spcPts val="0"/>
                        </a:spcAft>
                        <a:buClr>
                          <a:schemeClr val="lt1"/>
                        </a:buClr>
                        <a:buSzPts val="1000"/>
                        <a:buFont typeface="Arial"/>
                        <a:buChar char="•"/>
                      </a:pPr>
                      <a:r>
                        <a:rPr lang="en-US" sz="1000"/>
                        <a:t>All citizens may not have their rights abridged, except for participation in rebellion, or other crime. </a:t>
                      </a:r>
                      <a:endParaRPr/>
                    </a:p>
                  </a:txBody>
                  <a:tcPr marT="45725" marB="45725" marR="91450" marL="91450"/>
                </a:tc>
                <a:tc>
                  <a:txBody>
                    <a:bodyPr/>
                    <a:lstStyle/>
                    <a:p>
                      <a:pPr indent="-171450" lvl="0" marL="171450" marR="0" rtl="0" algn="l">
                        <a:spcBef>
                          <a:spcPts val="0"/>
                        </a:spcBef>
                        <a:spcAft>
                          <a:spcPts val="0"/>
                        </a:spcAft>
                        <a:buClr>
                          <a:schemeClr val="lt1"/>
                        </a:buClr>
                        <a:buSzPts val="1000"/>
                        <a:buFont typeface="Arial"/>
                        <a:buChar char="•"/>
                      </a:pPr>
                      <a:r>
                        <a:rPr lang="en-US" sz="1000"/>
                        <a:t>Citizens include all born or naturalized </a:t>
                      </a:r>
                      <a:endParaRPr/>
                    </a:p>
                    <a:p>
                      <a:pPr indent="-171450" lvl="0" marL="171450" marR="0" rtl="0" algn="l">
                        <a:spcBef>
                          <a:spcPts val="0"/>
                        </a:spcBef>
                        <a:spcAft>
                          <a:spcPts val="0"/>
                        </a:spcAft>
                        <a:buClr>
                          <a:schemeClr val="lt1"/>
                        </a:buClr>
                        <a:buSzPts val="1000"/>
                        <a:buFont typeface="Arial"/>
                        <a:buChar char="•"/>
                      </a:pPr>
                      <a:r>
                        <a:rPr lang="en-US" sz="1000"/>
                        <a:t>All citizens may not have their rights abridged, except for participation in rebellion, or other crime. </a:t>
                      </a:r>
                      <a:endParaRPr/>
                    </a:p>
                  </a:txBody>
                  <a:tcPr marT="45725" marB="45725" marR="91450" marL="91450"/>
                </a:tc>
                <a:tc>
                  <a:txBody>
                    <a:bodyPr/>
                    <a:lstStyle/>
                    <a:p>
                      <a:pPr indent="0" lvl="0" marL="0" marR="0" rtl="0" algn="l">
                        <a:spcBef>
                          <a:spcPts val="0"/>
                        </a:spcBef>
                        <a:spcAft>
                          <a:spcPts val="0"/>
                        </a:spcAft>
                        <a:buNone/>
                      </a:pPr>
                      <a:r>
                        <a:t/>
                      </a:r>
                      <a:endParaRPr sz="1000"/>
                    </a:p>
                  </a:txBody>
                  <a:tcPr marT="45725" marB="45725" marR="91450" marL="91450"/>
                </a:tc>
                <a:tc>
                  <a:txBody>
                    <a:bodyPr/>
                    <a:lstStyle/>
                    <a:p>
                      <a:pPr indent="-171450" lvl="0" marL="171450" marR="0" rtl="0" algn="l">
                        <a:spcBef>
                          <a:spcPts val="0"/>
                        </a:spcBef>
                        <a:spcAft>
                          <a:spcPts val="0"/>
                        </a:spcAft>
                        <a:buClr>
                          <a:schemeClr val="lt1"/>
                        </a:buClr>
                        <a:buSzPts val="1000"/>
                        <a:buFont typeface="Arial"/>
                        <a:buChar char="•"/>
                      </a:pPr>
                      <a:r>
                        <a:rPr lang="en-US" sz="1000"/>
                        <a:t>Citizens include all born or naturalized </a:t>
                      </a:r>
                      <a:endParaRPr/>
                    </a:p>
                    <a:p>
                      <a:pPr indent="-171450" lvl="0" marL="171450" marR="0" rtl="0" algn="l">
                        <a:spcBef>
                          <a:spcPts val="0"/>
                        </a:spcBef>
                        <a:spcAft>
                          <a:spcPts val="0"/>
                        </a:spcAft>
                        <a:buClr>
                          <a:schemeClr val="lt1"/>
                        </a:buClr>
                        <a:buSzPts val="1000"/>
                        <a:buFont typeface="Arial"/>
                        <a:buChar char="•"/>
                      </a:pPr>
                      <a:r>
                        <a:rPr lang="en-US" sz="1000"/>
                        <a:t>All citizens may not have their rights abridged, except for participation in rebellion, or other crime. </a:t>
                      </a:r>
                      <a:endParaRPr/>
                    </a:p>
                    <a:p>
                      <a:pPr indent="-107950" lvl="0" marL="171450" marR="0" rtl="0" algn="l">
                        <a:spcBef>
                          <a:spcPts val="0"/>
                        </a:spcBef>
                        <a:spcAft>
                          <a:spcPts val="0"/>
                        </a:spcAft>
                        <a:buClr>
                          <a:schemeClr val="lt1"/>
                        </a:buClr>
                        <a:buSzPts val="1000"/>
                        <a:buFont typeface="Arial"/>
                        <a:buNone/>
                      </a:pPr>
                      <a:r>
                        <a:t/>
                      </a:r>
                      <a:endParaRPr sz="1000"/>
                    </a:p>
                  </a:txBody>
                  <a:tcPr marT="45725" marB="45725" marR="91450" marL="91450"/>
                </a:tc>
              </a:tr>
              <a:tr h="934100">
                <a:tc>
                  <a:txBody>
                    <a:bodyPr/>
                    <a:lstStyle/>
                    <a:p>
                      <a:pPr indent="0" lvl="0" marL="0" marR="0" rtl="0" algn="l">
                        <a:spcBef>
                          <a:spcPts val="0"/>
                        </a:spcBef>
                        <a:spcAft>
                          <a:spcPts val="0"/>
                        </a:spcAft>
                        <a:buNone/>
                      </a:pPr>
                      <a:r>
                        <a:rPr lang="en-US" sz="1000"/>
                        <a:t>Texas Constitution</a:t>
                      </a:r>
                      <a:endParaRPr/>
                    </a:p>
                  </a:txBody>
                  <a:tcPr marT="45725" marB="45725" marR="91450" marL="91450"/>
                </a:tc>
                <a:tc>
                  <a:txBody>
                    <a:bodyPr/>
                    <a:lstStyle/>
                    <a:p>
                      <a:pPr indent="0" lvl="0" marL="0" marR="0" rtl="0" algn="l">
                        <a:spcBef>
                          <a:spcPts val="0"/>
                        </a:spcBef>
                        <a:spcAft>
                          <a:spcPts val="0"/>
                        </a:spcAft>
                        <a:buNone/>
                      </a:pPr>
                      <a:r>
                        <a:rPr lang="en-US" sz="1000"/>
                        <a:t>The apportionment of the Congressional district can only be decided by the Texas Legislature</a:t>
                      </a:r>
                      <a:endParaRPr/>
                    </a:p>
                  </a:txBody>
                  <a:tcPr marT="45725" marB="45725" marR="91450" marL="91450"/>
                </a:tc>
                <a:tc>
                  <a:txBody>
                    <a:bodyPr/>
                    <a:lstStyle/>
                    <a:p>
                      <a:pPr indent="-171450" lvl="0" marL="171450" marR="0" rtl="0" algn="l">
                        <a:spcBef>
                          <a:spcPts val="0"/>
                        </a:spcBef>
                        <a:spcAft>
                          <a:spcPts val="0"/>
                        </a:spcAft>
                        <a:buClr>
                          <a:schemeClr val="lt1"/>
                        </a:buClr>
                        <a:buSzPts val="1000"/>
                        <a:buFont typeface="Arial"/>
                        <a:buChar char="•"/>
                      </a:pPr>
                      <a:r>
                        <a:rPr lang="en-US" sz="1000"/>
                        <a:t>Legislative districts are draw at the first Regular Session after a decennial census</a:t>
                      </a:r>
                      <a:endParaRPr/>
                    </a:p>
                    <a:p>
                      <a:pPr indent="-171450" lvl="0" marL="171450" marR="0" rtl="0" algn="l">
                        <a:spcBef>
                          <a:spcPts val="0"/>
                        </a:spcBef>
                        <a:spcAft>
                          <a:spcPts val="0"/>
                        </a:spcAft>
                        <a:buClr>
                          <a:schemeClr val="lt1"/>
                        </a:buClr>
                        <a:buSzPts val="1000"/>
                        <a:buFont typeface="Arial"/>
                        <a:buChar char="•"/>
                      </a:pPr>
                      <a:r>
                        <a:rPr lang="en-US" sz="1000"/>
                        <a:t>If the Legislature fails the LRB draws Legislative seats</a:t>
                      </a:r>
                      <a:endParaRPr/>
                    </a:p>
                    <a:p>
                      <a:pPr indent="-171450" lvl="0" marL="171450" marR="0" rtl="0" algn="l">
                        <a:spcBef>
                          <a:spcPts val="0"/>
                        </a:spcBef>
                        <a:spcAft>
                          <a:spcPts val="0"/>
                        </a:spcAft>
                        <a:buClr>
                          <a:schemeClr val="lt1"/>
                        </a:buClr>
                        <a:buSzPts val="1000"/>
                        <a:buFont typeface="Arial"/>
                        <a:buChar char="•"/>
                      </a:pPr>
                      <a:r>
                        <a:rPr lang="en-US" sz="1000"/>
                        <a:t>County line rule</a:t>
                      </a:r>
                      <a:endParaRPr/>
                    </a:p>
                  </a:txBody>
                  <a:tcPr marT="45725" marB="45725" marR="91450" marL="91450"/>
                </a:tc>
                <a:tc>
                  <a:txBody>
                    <a:bodyPr/>
                    <a:lstStyle/>
                    <a:p>
                      <a:pPr indent="0" lvl="0" marL="0" marR="0" rtl="0" algn="l">
                        <a:spcBef>
                          <a:spcPts val="0"/>
                        </a:spcBef>
                        <a:spcAft>
                          <a:spcPts val="0"/>
                        </a:spcAft>
                        <a:buNone/>
                      </a:pPr>
                      <a:r>
                        <a:rPr lang="en-US" sz="1000"/>
                        <a:t>The Legislature shall provide by law for a SBOE whose members shall be appointed or elected in such manner and by such authority and shall serve for such terms as the Legislature shall prescribe not to exceed six years. </a:t>
                      </a:r>
                      <a:endParaRPr/>
                    </a:p>
                  </a:txBody>
                  <a:tcPr marT="45725" marB="45725" marR="91450" marL="91450"/>
                </a:tc>
                <a:tc>
                  <a:txBody>
                    <a:bodyPr/>
                    <a:lstStyle/>
                    <a:p>
                      <a:pPr indent="0" lvl="0" marL="0" marR="0" rtl="0" algn="l">
                        <a:spcBef>
                          <a:spcPts val="0"/>
                        </a:spcBef>
                        <a:spcAft>
                          <a:spcPts val="0"/>
                        </a:spcAft>
                        <a:buNone/>
                      </a:pPr>
                      <a:r>
                        <a:rPr lang="en-US" sz="1000"/>
                        <a:t>The Legislature may draw judicial districts during any regular session</a:t>
                      </a:r>
                      <a:endParaRPr/>
                    </a:p>
                    <a:p>
                      <a:pPr indent="0" lvl="0" marL="0" marR="0" rtl="0" algn="l">
                        <a:spcBef>
                          <a:spcPts val="0"/>
                        </a:spcBef>
                        <a:spcAft>
                          <a:spcPts val="0"/>
                        </a:spcAft>
                        <a:buNone/>
                      </a:pPr>
                      <a:r>
                        <a:rPr lang="en-US" sz="1000"/>
                        <a:t>The TJC may meet after a Regular Session after a decennial census where the Legislature failed to adopt a new statewide judicial map</a:t>
                      </a:r>
                      <a:endParaRPr/>
                    </a:p>
                    <a:p>
                      <a:pPr indent="0" lvl="0" marL="0" marR="0" rtl="0" algn="l">
                        <a:spcBef>
                          <a:spcPts val="0"/>
                        </a:spcBef>
                        <a:spcAft>
                          <a:spcPts val="0"/>
                        </a:spcAft>
                        <a:buNone/>
                      </a:pPr>
                      <a:r>
                        <a:rPr lang="en-US" sz="1000"/>
                        <a:t>If the TJC fails, the LRB will draw districts</a:t>
                      </a:r>
                      <a:endParaRPr/>
                    </a:p>
                  </a:txBody>
                  <a:tcPr marT="45725" marB="45725" marR="91450" marL="91450"/>
                </a:tc>
              </a:tr>
            </a:tbl>
          </a:graphicData>
        </a:graphic>
      </p:graphicFrame>
      <p:sp>
        <p:nvSpPr>
          <p:cNvPr id="140" name="Google Shape;140;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141" name="Google Shape;141;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42" name="Google Shape;142;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294640" y="284176"/>
            <a:ext cx="11612880" cy="150876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2"/>
              </a:buClr>
              <a:buSzPts val="4000"/>
              <a:buFont typeface="Corbel"/>
              <a:buNone/>
            </a:pPr>
            <a:r>
              <a:rPr lang="en-US"/>
              <a:t>WHAT IS THE LEGISLATIVE REDISTRICTING BOARD?</a:t>
            </a:r>
            <a:endParaRPr/>
          </a:p>
        </p:txBody>
      </p:sp>
      <p:sp>
        <p:nvSpPr>
          <p:cNvPr id="148" name="Google Shape;148;p19"/>
          <p:cNvSpPr/>
          <p:nvPr/>
        </p:nvSpPr>
        <p:spPr>
          <a:xfrm>
            <a:off x="1674654" y="1952841"/>
            <a:ext cx="8516938" cy="511175"/>
          </a:xfrm>
          <a:prstGeom prst="roundRect">
            <a:avLst>
              <a:gd fmla="val 16667" name="adj"/>
            </a:avLst>
          </a:prstGeom>
          <a:solidFill>
            <a:srgbClr val="DCEEA5"/>
          </a:solidFill>
          <a:ln cap="flat" cmpd="sng" w="25400">
            <a:solidFill>
              <a:srgbClr val="243F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Texas Legislative Redistricting Board</a:t>
            </a:r>
            <a:endParaRPr b="0" i="0" sz="1800" u="none" cap="none" strike="noStrike">
              <a:solidFill>
                <a:schemeClr val="dk1"/>
              </a:solidFill>
              <a:latin typeface="Arial"/>
              <a:ea typeface="Arial"/>
              <a:cs typeface="Arial"/>
              <a:sym typeface="Arial"/>
            </a:endParaRPr>
          </a:p>
        </p:txBody>
      </p:sp>
      <p:grpSp>
        <p:nvGrpSpPr>
          <p:cNvPr id="149" name="Google Shape;149;p19"/>
          <p:cNvGrpSpPr/>
          <p:nvPr/>
        </p:nvGrpSpPr>
        <p:grpSpPr>
          <a:xfrm>
            <a:off x="1766887" y="2464016"/>
            <a:ext cx="8332473" cy="806738"/>
            <a:chOff x="825807" y="2297639"/>
            <a:chExt cx="8332473" cy="806738"/>
          </a:xfrm>
        </p:grpSpPr>
        <p:sp>
          <p:nvSpPr>
            <p:cNvPr id="150" name="Google Shape;150;p19"/>
            <p:cNvSpPr/>
            <p:nvPr/>
          </p:nvSpPr>
          <p:spPr>
            <a:xfrm>
              <a:off x="825807" y="2297639"/>
              <a:ext cx="1658938" cy="806450"/>
            </a:xfrm>
            <a:prstGeom prst="roundRect">
              <a:avLst>
                <a:gd fmla="val 16667" name="adj"/>
              </a:avLst>
            </a:prstGeom>
            <a:solidFill>
              <a:srgbClr val="FBC1A0"/>
            </a:solidFill>
            <a:ln cap="flat" cmpd="sng" w="25400">
              <a:solidFill>
                <a:srgbClr val="4E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Lieutenant Governor</a:t>
              </a:r>
              <a:endParaRPr b="0" i="0" sz="1800" u="none" cap="none" strike="noStrike">
                <a:solidFill>
                  <a:schemeClr val="dk1"/>
                </a:solidFill>
                <a:latin typeface="Arial"/>
                <a:ea typeface="Arial"/>
                <a:cs typeface="Arial"/>
                <a:sym typeface="Arial"/>
              </a:endParaRPr>
            </a:p>
          </p:txBody>
        </p:sp>
        <p:sp>
          <p:nvSpPr>
            <p:cNvPr id="151" name="Google Shape;151;p19"/>
            <p:cNvSpPr/>
            <p:nvPr/>
          </p:nvSpPr>
          <p:spPr>
            <a:xfrm>
              <a:off x="2484745" y="2297639"/>
              <a:ext cx="1658938" cy="806450"/>
            </a:xfrm>
            <a:prstGeom prst="roundRect">
              <a:avLst>
                <a:gd fmla="val 16667" name="adj"/>
              </a:avLst>
            </a:prstGeom>
            <a:solidFill>
              <a:srgbClr val="FBC1A0"/>
            </a:solidFill>
            <a:ln cap="flat" cmpd="sng" w="25400">
              <a:solidFill>
                <a:srgbClr val="4E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Attorney General</a:t>
              </a:r>
              <a:endParaRPr b="0" i="0" sz="1800" u="none" cap="none" strike="noStrike">
                <a:solidFill>
                  <a:schemeClr val="dk1"/>
                </a:solidFill>
                <a:latin typeface="Arial"/>
                <a:ea typeface="Arial"/>
                <a:cs typeface="Arial"/>
                <a:sym typeface="Arial"/>
              </a:endParaRPr>
            </a:p>
          </p:txBody>
        </p:sp>
        <p:sp>
          <p:nvSpPr>
            <p:cNvPr id="152" name="Google Shape;152;p19"/>
            <p:cNvSpPr/>
            <p:nvPr/>
          </p:nvSpPr>
          <p:spPr>
            <a:xfrm>
              <a:off x="4162575" y="2297927"/>
              <a:ext cx="1658937" cy="806450"/>
            </a:xfrm>
            <a:prstGeom prst="roundRect">
              <a:avLst>
                <a:gd fmla="val 16667" name="adj"/>
              </a:avLst>
            </a:prstGeom>
            <a:solidFill>
              <a:srgbClr val="FBC1A0"/>
            </a:solidFill>
            <a:ln cap="flat" cmpd="sng" w="25400">
              <a:solidFill>
                <a:srgbClr val="4E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Comptroller</a:t>
              </a:r>
              <a:endParaRPr b="0" i="0" sz="1800" u="none" cap="none" strike="noStrike">
                <a:solidFill>
                  <a:schemeClr val="dk1"/>
                </a:solidFill>
                <a:latin typeface="Arial"/>
                <a:ea typeface="Arial"/>
                <a:cs typeface="Arial"/>
                <a:sym typeface="Arial"/>
              </a:endParaRPr>
            </a:p>
          </p:txBody>
        </p:sp>
        <p:sp>
          <p:nvSpPr>
            <p:cNvPr id="153" name="Google Shape;153;p19"/>
            <p:cNvSpPr/>
            <p:nvPr/>
          </p:nvSpPr>
          <p:spPr>
            <a:xfrm>
              <a:off x="5840405" y="2297639"/>
              <a:ext cx="1658937" cy="806450"/>
            </a:xfrm>
            <a:prstGeom prst="roundRect">
              <a:avLst>
                <a:gd fmla="val 16667" name="adj"/>
              </a:avLst>
            </a:prstGeom>
            <a:solidFill>
              <a:srgbClr val="FBC1A0"/>
            </a:solidFill>
            <a:ln cap="flat" cmpd="sng" w="25400">
              <a:solidFill>
                <a:srgbClr val="4E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Commissioner GLO</a:t>
              </a:r>
              <a:endParaRPr b="0" i="0" sz="1800" u="none" cap="none" strike="noStrike">
                <a:solidFill>
                  <a:schemeClr val="dk1"/>
                </a:solidFill>
                <a:latin typeface="Arial"/>
                <a:ea typeface="Arial"/>
                <a:cs typeface="Arial"/>
                <a:sym typeface="Arial"/>
              </a:endParaRPr>
            </a:p>
          </p:txBody>
        </p:sp>
        <p:sp>
          <p:nvSpPr>
            <p:cNvPr id="154" name="Google Shape;154;p19"/>
            <p:cNvSpPr/>
            <p:nvPr/>
          </p:nvSpPr>
          <p:spPr>
            <a:xfrm>
              <a:off x="7499342" y="2297639"/>
              <a:ext cx="1658938" cy="806450"/>
            </a:xfrm>
            <a:prstGeom prst="roundRect">
              <a:avLst>
                <a:gd fmla="val 16667" name="adj"/>
              </a:avLst>
            </a:prstGeom>
            <a:solidFill>
              <a:srgbClr val="FFD966"/>
            </a:solidFill>
            <a:ln cap="flat" cmpd="sng" w="25400">
              <a:solidFill>
                <a:srgbClr val="243F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Speaker of the House</a:t>
              </a:r>
              <a:endParaRPr b="0" i="0" sz="1800" u="none" cap="none" strike="noStrike">
                <a:solidFill>
                  <a:schemeClr val="dk1"/>
                </a:solidFill>
                <a:latin typeface="Arial"/>
                <a:ea typeface="Arial"/>
                <a:cs typeface="Arial"/>
                <a:sym typeface="Arial"/>
              </a:endParaRPr>
            </a:p>
          </p:txBody>
        </p:sp>
      </p:grpSp>
      <p:sp>
        <p:nvSpPr>
          <p:cNvPr id="155" name="Google Shape;155;p19"/>
          <p:cNvSpPr/>
          <p:nvPr/>
        </p:nvSpPr>
        <p:spPr>
          <a:xfrm>
            <a:off x="1095094" y="3429000"/>
            <a:ext cx="10509809" cy="193899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D</a:t>
            </a:r>
            <a:r>
              <a:rPr i="0" lang="en-US" sz="1600" u="none" cap="none" strike="noStrike">
                <a:solidFill>
                  <a:schemeClr val="lt1"/>
                </a:solidFill>
                <a:latin typeface="Corbel"/>
                <a:ea typeface="Corbel"/>
                <a:cs typeface="Corbel"/>
                <a:sym typeface="Corbel"/>
              </a:rPr>
              <a:t>oes not exist until Sine Die, but nothing prevents them from working together prior to their actual start date. In past, members of the LRB would appoint staff to follow hearing and meet with stakeholders and potentially draw or work with Legislative Council to draw maps.</a:t>
            </a:r>
            <a:endParaRPr/>
          </a:p>
          <a:p>
            <a:pPr indent="0" lvl="0" marL="0" marR="0" rtl="0" algn="l">
              <a:lnSpc>
                <a:spcPct val="100000"/>
              </a:lnSpc>
              <a:spcBef>
                <a:spcPts val="0"/>
              </a:spcBef>
              <a:spcAft>
                <a:spcPts val="0"/>
              </a:spcAft>
              <a:buClr>
                <a:schemeClr val="lt1"/>
              </a:buClr>
              <a:buSzPts val="1600"/>
              <a:buFont typeface="Arial"/>
              <a:buNone/>
            </a:pPr>
            <a:r>
              <a:t/>
            </a:r>
            <a:endParaRPr sz="1600">
              <a:solidFill>
                <a:schemeClr val="lt1"/>
              </a:solidFill>
              <a:latin typeface="Corbel"/>
              <a:ea typeface="Corbel"/>
              <a:cs typeface="Corbel"/>
              <a:sym typeface="Corbel"/>
            </a:endParaRPr>
          </a:p>
          <a:p>
            <a:pPr indent="-101600" lvl="0" marL="0" marR="0" rtl="0" algn="l">
              <a:lnSpc>
                <a:spcPct val="100000"/>
              </a:lnSpc>
              <a:spcBef>
                <a:spcPts val="0"/>
              </a:spcBef>
              <a:spcAft>
                <a:spcPts val="0"/>
              </a:spcAft>
              <a:buClr>
                <a:schemeClr val="lt1"/>
              </a:buClr>
              <a:buSzPts val="1600"/>
              <a:buFont typeface="Corbel"/>
              <a:buChar char="•"/>
            </a:pPr>
            <a:r>
              <a:rPr i="0" lang="en-US" sz="1600" u="none" cap="none" strike="noStrike">
                <a:solidFill>
                  <a:schemeClr val="lt1"/>
                </a:solidFill>
                <a:latin typeface="Corbel"/>
                <a:ea typeface="Corbel"/>
                <a:cs typeface="Corbel"/>
                <a:sym typeface="Corbel"/>
              </a:rPr>
              <a:t>The LRB only has authority over Texas Legislative districts (and in unusual circumstances, judicial districts).</a:t>
            </a:r>
            <a:endParaRPr i="0" sz="16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chemeClr val="lt1"/>
              </a:buClr>
              <a:buSzPts val="1600"/>
              <a:buFont typeface="Corbel"/>
              <a:buNone/>
            </a:pPr>
            <a:r>
              <a:rPr i="0" lang="en-US" sz="1600" u="none" cap="none" strike="noStrike">
                <a:solidFill>
                  <a:schemeClr val="lt1"/>
                </a:solidFill>
                <a:latin typeface="Corbel"/>
                <a:ea typeface="Corbel"/>
                <a:cs typeface="Corbel"/>
                <a:sym typeface="Corbel"/>
              </a:rPr>
              <a:t>The LRB has only 90 days to complete its work some of which will be during the Governor’s veto period. And will most certainly be during litigation. </a:t>
            </a:r>
            <a:endParaRPr/>
          </a:p>
        </p:txBody>
      </p:sp>
      <p:sp>
        <p:nvSpPr>
          <p:cNvPr id="156" name="Google Shape;156;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157" name="Google Shape;157;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8" name="Google Shape;158;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p:nvPr/>
        </p:nvSpPr>
        <p:spPr>
          <a:xfrm>
            <a:off x="2126578" y="2479741"/>
            <a:ext cx="9313496" cy="1342457"/>
          </a:xfrm>
          <a:prstGeom prst="rect">
            <a:avLst/>
          </a:prstGeom>
          <a:solidFill>
            <a:srgbClr val="FCD7EA">
              <a:alpha val="40000"/>
            </a:srgbClr>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64" name="Google Shape;164;p20"/>
          <p:cNvSpPr/>
          <p:nvPr/>
        </p:nvSpPr>
        <p:spPr>
          <a:xfrm>
            <a:off x="2128301" y="3812181"/>
            <a:ext cx="9326881" cy="1251570"/>
          </a:xfrm>
          <a:prstGeom prst="rect">
            <a:avLst/>
          </a:prstGeom>
          <a:solidFill>
            <a:srgbClr val="DCEEA5">
              <a:alpha val="40000"/>
            </a:srgbClr>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65" name="Google Shape;165;p20"/>
          <p:cNvSpPr/>
          <p:nvPr/>
        </p:nvSpPr>
        <p:spPr>
          <a:xfrm>
            <a:off x="2132009" y="5063751"/>
            <a:ext cx="9326880" cy="1197123"/>
          </a:xfrm>
          <a:prstGeom prst="rect">
            <a:avLst/>
          </a:prstGeom>
          <a:solidFill>
            <a:srgbClr val="FBC1A0">
              <a:alpha val="40000"/>
            </a:srgbClr>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aphicFrame>
        <p:nvGraphicFramePr>
          <p:cNvPr id="166" name="Google Shape;166;p20"/>
          <p:cNvGraphicFramePr/>
          <p:nvPr/>
        </p:nvGraphicFramePr>
        <p:xfrm>
          <a:off x="2141686" y="702215"/>
          <a:ext cx="3000000" cy="3000000"/>
        </p:xfrm>
        <a:graphic>
          <a:graphicData uri="http://schemas.openxmlformats.org/drawingml/2006/table">
            <a:tbl>
              <a:tblPr bandRow="1" firstRow="1">
                <a:noFill/>
                <a:tableStyleId>{C85D6860-E79E-432C-A9EC-DBB55B56E39E}</a:tableStyleId>
              </a:tblPr>
              <a:tblGrid>
                <a:gridCol w="1554475"/>
                <a:gridCol w="1554475"/>
                <a:gridCol w="1554475"/>
                <a:gridCol w="1554475"/>
                <a:gridCol w="1554475"/>
                <a:gridCol w="1554475"/>
              </a:tblGrid>
              <a:tr h="274325">
                <a:tc>
                  <a:txBody>
                    <a:bodyPr/>
                    <a:lstStyle/>
                    <a:p>
                      <a:pPr indent="0" lvl="0" marL="0" marR="0" rtl="0" algn="ctr">
                        <a:spcBef>
                          <a:spcPts val="0"/>
                        </a:spcBef>
                        <a:spcAft>
                          <a:spcPts val="0"/>
                        </a:spcAft>
                        <a:buNone/>
                      </a:pPr>
                      <a:r>
                        <a:rPr lang="en-US" sz="1200"/>
                        <a:t>May</a:t>
                      </a:r>
                      <a:endParaRPr/>
                    </a:p>
                  </a:txBody>
                  <a:tcPr marT="0" marB="0" marR="0" marL="0" anchor="ctr"/>
                </a:tc>
                <a:tc>
                  <a:txBody>
                    <a:bodyPr/>
                    <a:lstStyle/>
                    <a:p>
                      <a:pPr indent="0" lvl="0" marL="0" marR="0" rtl="0" algn="ctr">
                        <a:spcBef>
                          <a:spcPts val="0"/>
                        </a:spcBef>
                        <a:spcAft>
                          <a:spcPts val="0"/>
                        </a:spcAft>
                        <a:buNone/>
                      </a:pPr>
                      <a:r>
                        <a:rPr lang="en-US" sz="1200"/>
                        <a:t>June</a:t>
                      </a:r>
                      <a:endParaRPr/>
                    </a:p>
                  </a:txBody>
                  <a:tcPr marT="0" marB="0" marR="0" marL="0" anchor="ctr"/>
                </a:tc>
                <a:tc>
                  <a:txBody>
                    <a:bodyPr/>
                    <a:lstStyle/>
                    <a:p>
                      <a:pPr indent="0" lvl="0" marL="0" marR="0" rtl="0" algn="ctr">
                        <a:spcBef>
                          <a:spcPts val="0"/>
                        </a:spcBef>
                        <a:spcAft>
                          <a:spcPts val="0"/>
                        </a:spcAft>
                        <a:buNone/>
                      </a:pPr>
                      <a:r>
                        <a:rPr lang="en-US" sz="1200"/>
                        <a:t>July</a:t>
                      </a:r>
                      <a:endParaRPr/>
                    </a:p>
                  </a:txBody>
                  <a:tcPr marT="0" marB="0" marR="0" marL="0" anchor="ctr"/>
                </a:tc>
                <a:tc>
                  <a:txBody>
                    <a:bodyPr/>
                    <a:lstStyle/>
                    <a:p>
                      <a:pPr indent="0" lvl="0" marL="0" marR="0" rtl="0" algn="ctr">
                        <a:spcBef>
                          <a:spcPts val="0"/>
                        </a:spcBef>
                        <a:spcAft>
                          <a:spcPts val="0"/>
                        </a:spcAft>
                        <a:buNone/>
                      </a:pPr>
                      <a:r>
                        <a:rPr lang="en-US" sz="1200"/>
                        <a:t>August</a:t>
                      </a:r>
                      <a:endParaRPr/>
                    </a:p>
                  </a:txBody>
                  <a:tcPr marT="0" marB="0" marR="0" marL="0" anchor="ctr"/>
                </a:tc>
                <a:tc>
                  <a:txBody>
                    <a:bodyPr/>
                    <a:lstStyle/>
                    <a:p>
                      <a:pPr indent="0" lvl="0" marL="0" marR="0" rtl="0" algn="ctr">
                        <a:spcBef>
                          <a:spcPts val="0"/>
                        </a:spcBef>
                        <a:spcAft>
                          <a:spcPts val="0"/>
                        </a:spcAft>
                        <a:buNone/>
                      </a:pPr>
                      <a:r>
                        <a:rPr lang="en-US" sz="1200"/>
                        <a:t>September</a:t>
                      </a:r>
                      <a:endParaRPr/>
                    </a:p>
                  </a:txBody>
                  <a:tcPr marT="0" marB="0" marR="0" marL="0" anchor="ctr"/>
                </a:tc>
                <a:tc>
                  <a:txBody>
                    <a:bodyPr/>
                    <a:lstStyle/>
                    <a:p>
                      <a:pPr indent="0" lvl="0" marL="0" marR="0" rtl="0" algn="ctr">
                        <a:spcBef>
                          <a:spcPts val="0"/>
                        </a:spcBef>
                        <a:spcAft>
                          <a:spcPts val="0"/>
                        </a:spcAft>
                        <a:buNone/>
                      </a:pPr>
                      <a:r>
                        <a:rPr lang="en-US" sz="1200"/>
                        <a:t>October</a:t>
                      </a:r>
                      <a:endParaRPr/>
                    </a:p>
                  </a:txBody>
                  <a:tcPr marT="0" marB="0" marR="0" marL="0" anchor="ctr"/>
                </a:tc>
              </a:tr>
            </a:tbl>
          </a:graphicData>
        </a:graphic>
      </p:graphicFrame>
      <p:cxnSp>
        <p:nvCxnSpPr>
          <p:cNvPr id="167" name="Google Shape;167;p20"/>
          <p:cNvCxnSpPr/>
          <p:nvPr/>
        </p:nvCxnSpPr>
        <p:spPr>
          <a:xfrm>
            <a:off x="3679987" y="914460"/>
            <a:ext cx="22138" cy="5353356"/>
          </a:xfrm>
          <a:prstGeom prst="straightConnector1">
            <a:avLst/>
          </a:prstGeom>
          <a:noFill/>
          <a:ln cap="flat" cmpd="sng" w="9525">
            <a:solidFill>
              <a:schemeClr val="accent1"/>
            </a:solidFill>
            <a:prstDash val="solid"/>
            <a:round/>
            <a:headEnd len="sm" w="sm" type="none"/>
            <a:tailEnd len="sm" w="sm" type="none"/>
          </a:ln>
        </p:spPr>
      </p:cxnSp>
      <p:cxnSp>
        <p:nvCxnSpPr>
          <p:cNvPr id="168" name="Google Shape;168;p20"/>
          <p:cNvCxnSpPr/>
          <p:nvPr/>
        </p:nvCxnSpPr>
        <p:spPr>
          <a:xfrm>
            <a:off x="5234215" y="943543"/>
            <a:ext cx="5404" cy="5318022"/>
          </a:xfrm>
          <a:prstGeom prst="straightConnector1">
            <a:avLst/>
          </a:prstGeom>
          <a:noFill/>
          <a:ln cap="flat" cmpd="sng" w="9525">
            <a:solidFill>
              <a:schemeClr val="accent1"/>
            </a:solidFill>
            <a:prstDash val="solid"/>
            <a:round/>
            <a:headEnd len="sm" w="sm" type="none"/>
            <a:tailEnd len="sm" w="sm" type="none"/>
          </a:ln>
        </p:spPr>
      </p:cxnSp>
      <p:cxnSp>
        <p:nvCxnSpPr>
          <p:cNvPr id="169" name="Google Shape;169;p20"/>
          <p:cNvCxnSpPr>
            <a:endCxn id="165" idx="2"/>
          </p:cNvCxnSpPr>
          <p:nvPr/>
        </p:nvCxnSpPr>
        <p:spPr>
          <a:xfrm>
            <a:off x="6795449" y="940974"/>
            <a:ext cx="0" cy="5319900"/>
          </a:xfrm>
          <a:prstGeom prst="straightConnector1">
            <a:avLst/>
          </a:prstGeom>
          <a:noFill/>
          <a:ln cap="flat" cmpd="sng" w="9525">
            <a:solidFill>
              <a:schemeClr val="accent1"/>
            </a:solidFill>
            <a:prstDash val="solid"/>
            <a:round/>
            <a:headEnd len="sm" w="sm" type="none"/>
            <a:tailEnd len="sm" w="sm" type="none"/>
          </a:ln>
        </p:spPr>
      </p:cxnSp>
      <p:cxnSp>
        <p:nvCxnSpPr>
          <p:cNvPr id="170" name="Google Shape;170;p20"/>
          <p:cNvCxnSpPr/>
          <p:nvPr/>
        </p:nvCxnSpPr>
        <p:spPr>
          <a:xfrm>
            <a:off x="8343735" y="920711"/>
            <a:ext cx="33516" cy="5340854"/>
          </a:xfrm>
          <a:prstGeom prst="straightConnector1">
            <a:avLst/>
          </a:prstGeom>
          <a:noFill/>
          <a:ln cap="flat" cmpd="sng" w="9525">
            <a:solidFill>
              <a:schemeClr val="accent1"/>
            </a:solidFill>
            <a:prstDash val="solid"/>
            <a:round/>
            <a:headEnd len="sm" w="sm" type="none"/>
            <a:tailEnd len="sm" w="sm" type="none"/>
          </a:ln>
        </p:spPr>
      </p:cxnSp>
      <p:cxnSp>
        <p:nvCxnSpPr>
          <p:cNvPr id="171" name="Google Shape;171;p20"/>
          <p:cNvCxnSpPr/>
          <p:nvPr/>
        </p:nvCxnSpPr>
        <p:spPr>
          <a:xfrm>
            <a:off x="9899458" y="981320"/>
            <a:ext cx="52709" cy="5280245"/>
          </a:xfrm>
          <a:prstGeom prst="straightConnector1">
            <a:avLst/>
          </a:prstGeom>
          <a:noFill/>
          <a:ln cap="flat" cmpd="sng" w="9525">
            <a:solidFill>
              <a:schemeClr val="accent1"/>
            </a:solidFill>
            <a:prstDash val="solid"/>
            <a:round/>
            <a:headEnd len="sm" w="sm" type="none"/>
            <a:tailEnd len="sm" w="sm" type="none"/>
          </a:ln>
        </p:spPr>
      </p:cxnSp>
      <p:sp>
        <p:nvSpPr>
          <p:cNvPr id="172" name="Google Shape;172;p20"/>
          <p:cNvSpPr txBox="1"/>
          <p:nvPr/>
        </p:nvSpPr>
        <p:spPr>
          <a:xfrm>
            <a:off x="121633" y="5100208"/>
            <a:ext cx="1829440" cy="1192325"/>
          </a:xfrm>
          <a:prstGeom prst="rect">
            <a:avLst/>
          </a:pr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u="sng">
                <a:solidFill>
                  <a:schemeClr val="lt1"/>
                </a:solidFill>
                <a:latin typeface="Corbel"/>
                <a:ea typeface="Corbel"/>
                <a:cs typeface="Corbel"/>
                <a:sym typeface="Corbel"/>
              </a:rPr>
              <a:t>1981</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Governor  Clements</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Redistricting Board</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0 Rep           </a:t>
            </a:r>
            <a:r>
              <a:rPr b="1" lang="en-US" sz="900">
                <a:solidFill>
                  <a:srgbClr val="0070C0"/>
                </a:solidFill>
                <a:latin typeface="Corbel"/>
                <a:ea typeface="Corbel"/>
                <a:cs typeface="Corbel"/>
                <a:sym typeface="Corbel"/>
              </a:rPr>
              <a:t>5 Dem</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House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37 Rep        </a:t>
            </a:r>
            <a:r>
              <a:rPr b="1" lang="en-US" sz="900">
                <a:solidFill>
                  <a:srgbClr val="0070C0"/>
                </a:solidFill>
                <a:latin typeface="Corbel"/>
                <a:ea typeface="Corbel"/>
                <a:cs typeface="Corbel"/>
                <a:sym typeface="Corbel"/>
              </a:rPr>
              <a:t>113 Dem </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Senate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7 Rep          </a:t>
            </a:r>
            <a:r>
              <a:rPr b="1" lang="en-US" sz="900">
                <a:solidFill>
                  <a:srgbClr val="0070C0"/>
                </a:solidFill>
                <a:latin typeface="Corbel"/>
                <a:ea typeface="Corbel"/>
                <a:cs typeface="Corbel"/>
                <a:sym typeface="Corbel"/>
              </a:rPr>
              <a:t>24 Dem</a:t>
            </a:r>
            <a:endParaRPr/>
          </a:p>
        </p:txBody>
      </p:sp>
      <p:sp>
        <p:nvSpPr>
          <p:cNvPr id="173" name="Google Shape;173;p20"/>
          <p:cNvSpPr txBox="1"/>
          <p:nvPr/>
        </p:nvSpPr>
        <p:spPr>
          <a:xfrm>
            <a:off x="120739" y="3806284"/>
            <a:ext cx="1900191" cy="1200329"/>
          </a:xfrm>
          <a:prstGeom prst="rect">
            <a:avLst/>
          </a:pr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u="sng">
                <a:solidFill>
                  <a:schemeClr val="dk1"/>
                </a:solidFill>
                <a:latin typeface="Corbel"/>
                <a:ea typeface="Corbel"/>
                <a:cs typeface="Corbel"/>
                <a:sym typeface="Corbel"/>
              </a:rPr>
              <a:t>1991</a:t>
            </a:r>
            <a:endParaRPr/>
          </a:p>
          <a:p>
            <a:pPr indent="0" lvl="0" marL="0" marR="0" rtl="0" algn="l">
              <a:spcBef>
                <a:spcPts val="0"/>
              </a:spcBef>
              <a:spcAft>
                <a:spcPts val="0"/>
              </a:spcAft>
              <a:buNone/>
            </a:pPr>
            <a:r>
              <a:rPr b="1" lang="en-US" sz="900">
                <a:solidFill>
                  <a:srgbClr val="0070C0"/>
                </a:solidFill>
                <a:latin typeface="Corbel"/>
                <a:ea typeface="Corbel"/>
                <a:cs typeface="Corbel"/>
                <a:sym typeface="Corbel"/>
              </a:rPr>
              <a:t>Governor  Richards</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Redistricting Board</a:t>
            </a:r>
            <a:endParaRPr/>
          </a:p>
          <a:p>
            <a:pPr indent="0" lvl="0" marL="0" marR="0" rtl="0" algn="l">
              <a:spcBef>
                <a:spcPts val="0"/>
              </a:spcBef>
              <a:spcAft>
                <a:spcPts val="0"/>
              </a:spcAft>
              <a:buNone/>
            </a:pPr>
            <a:r>
              <a:rPr lang="en-US" sz="900">
                <a:solidFill>
                  <a:srgbClr val="FF0000"/>
                </a:solidFill>
                <a:latin typeface="Corbel"/>
                <a:ea typeface="Corbel"/>
                <a:cs typeface="Corbel"/>
                <a:sym typeface="Corbel"/>
              </a:rPr>
              <a:t>0 Rep           </a:t>
            </a:r>
            <a:r>
              <a:rPr lang="en-US" sz="900">
                <a:solidFill>
                  <a:srgbClr val="0070C0"/>
                </a:solidFill>
                <a:latin typeface="Corbel"/>
                <a:ea typeface="Corbel"/>
                <a:cs typeface="Corbel"/>
                <a:sym typeface="Corbel"/>
              </a:rPr>
              <a:t>5 Dem</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House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60 Rep        </a:t>
            </a:r>
            <a:r>
              <a:rPr b="1" lang="en-US" sz="900">
                <a:solidFill>
                  <a:srgbClr val="0070C0"/>
                </a:solidFill>
                <a:latin typeface="Corbel"/>
                <a:ea typeface="Corbel"/>
                <a:cs typeface="Corbel"/>
                <a:sym typeface="Corbel"/>
              </a:rPr>
              <a:t>90 Dem</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Senate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9 Rep          </a:t>
            </a:r>
            <a:r>
              <a:rPr b="1" lang="en-US" sz="900">
                <a:solidFill>
                  <a:srgbClr val="0070C0"/>
                </a:solidFill>
                <a:latin typeface="Corbel"/>
                <a:ea typeface="Corbel"/>
                <a:cs typeface="Corbel"/>
                <a:sym typeface="Corbel"/>
              </a:rPr>
              <a:t>22 Dem</a:t>
            </a:r>
            <a:endParaRPr/>
          </a:p>
        </p:txBody>
      </p:sp>
      <p:sp>
        <p:nvSpPr>
          <p:cNvPr id="174" name="Google Shape;174;p20"/>
          <p:cNvSpPr txBox="1"/>
          <p:nvPr/>
        </p:nvSpPr>
        <p:spPr>
          <a:xfrm>
            <a:off x="261054" y="976535"/>
            <a:ext cx="1120596" cy="16485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5" name="Google Shape;175;p20"/>
          <p:cNvSpPr txBox="1"/>
          <p:nvPr/>
        </p:nvSpPr>
        <p:spPr>
          <a:xfrm>
            <a:off x="159918" y="2488572"/>
            <a:ext cx="1900191" cy="1200329"/>
          </a:xfrm>
          <a:prstGeom prst="rect">
            <a:avLst/>
          </a:pr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u="sng">
                <a:solidFill>
                  <a:schemeClr val="dk1"/>
                </a:solidFill>
                <a:latin typeface="Corbel"/>
                <a:ea typeface="Corbel"/>
                <a:cs typeface="Corbel"/>
                <a:sym typeface="Corbel"/>
              </a:rPr>
              <a:t>2001</a:t>
            </a:r>
            <a:endParaRPr/>
          </a:p>
          <a:p>
            <a:pPr indent="0" lvl="0" marL="0" marR="0" rtl="0" algn="l">
              <a:spcBef>
                <a:spcPts val="0"/>
              </a:spcBef>
              <a:spcAft>
                <a:spcPts val="0"/>
              </a:spcAft>
              <a:buNone/>
            </a:pPr>
            <a:r>
              <a:rPr lang="en-US" sz="900">
                <a:solidFill>
                  <a:srgbClr val="FF0000"/>
                </a:solidFill>
                <a:latin typeface="Corbel"/>
                <a:ea typeface="Corbel"/>
                <a:cs typeface="Corbel"/>
                <a:sym typeface="Corbel"/>
              </a:rPr>
              <a:t>Governor  Perry</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Redistricting Board</a:t>
            </a:r>
            <a:endParaRPr/>
          </a:p>
          <a:p>
            <a:pPr indent="0" lvl="0" marL="0" marR="0" rtl="0" algn="l">
              <a:spcBef>
                <a:spcPts val="0"/>
              </a:spcBef>
              <a:spcAft>
                <a:spcPts val="0"/>
              </a:spcAft>
              <a:buNone/>
            </a:pPr>
            <a:r>
              <a:rPr lang="en-US" sz="900">
                <a:solidFill>
                  <a:srgbClr val="FF0000"/>
                </a:solidFill>
                <a:latin typeface="Corbel"/>
                <a:ea typeface="Corbel"/>
                <a:cs typeface="Corbel"/>
                <a:sym typeface="Corbel"/>
              </a:rPr>
              <a:t>5 Rep           </a:t>
            </a:r>
            <a:r>
              <a:rPr lang="en-US" sz="900">
                <a:solidFill>
                  <a:srgbClr val="0070C0"/>
                </a:solidFill>
                <a:latin typeface="Corbel"/>
                <a:ea typeface="Corbel"/>
                <a:cs typeface="Corbel"/>
                <a:sym typeface="Corbel"/>
              </a:rPr>
              <a:t>0 Dem</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House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72 Rep         </a:t>
            </a:r>
            <a:r>
              <a:rPr b="1" lang="en-US" sz="900">
                <a:solidFill>
                  <a:srgbClr val="0070C0"/>
                </a:solidFill>
                <a:latin typeface="Corbel"/>
                <a:ea typeface="Corbel"/>
                <a:cs typeface="Corbel"/>
                <a:sym typeface="Corbel"/>
              </a:rPr>
              <a:t>78 Dem</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Senat</a:t>
            </a:r>
            <a:r>
              <a:rPr b="1" lang="en-US" sz="900">
                <a:solidFill>
                  <a:schemeClr val="lt1"/>
                </a:solidFill>
                <a:latin typeface="Corbel"/>
                <a:ea typeface="Corbel"/>
                <a:cs typeface="Corbel"/>
                <a:sym typeface="Corbel"/>
              </a:rPr>
              <a:t>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16 Rep          </a:t>
            </a:r>
            <a:r>
              <a:rPr b="1" lang="en-US" sz="900">
                <a:solidFill>
                  <a:srgbClr val="0070C0"/>
                </a:solidFill>
                <a:latin typeface="Corbel"/>
                <a:ea typeface="Corbel"/>
                <a:cs typeface="Corbel"/>
                <a:sym typeface="Corbel"/>
              </a:rPr>
              <a:t>15 Dem</a:t>
            </a:r>
            <a:endParaRPr/>
          </a:p>
        </p:txBody>
      </p:sp>
      <p:grpSp>
        <p:nvGrpSpPr>
          <p:cNvPr id="176" name="Google Shape;176;p20"/>
          <p:cNvGrpSpPr/>
          <p:nvPr/>
        </p:nvGrpSpPr>
        <p:grpSpPr>
          <a:xfrm>
            <a:off x="7867977" y="5151576"/>
            <a:ext cx="3594620" cy="461766"/>
            <a:chOff x="7843444" y="4364443"/>
            <a:chExt cx="3594620" cy="461766"/>
          </a:xfrm>
        </p:grpSpPr>
        <p:sp>
          <p:nvSpPr>
            <p:cNvPr id="177" name="Google Shape;177;p20"/>
            <p:cNvSpPr/>
            <p:nvPr/>
          </p:nvSpPr>
          <p:spPr>
            <a:xfrm>
              <a:off x="7915489" y="4488024"/>
              <a:ext cx="230135" cy="214605"/>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30</a:t>
              </a:r>
              <a:endParaRPr/>
            </a:p>
          </p:txBody>
        </p:sp>
        <p:sp>
          <p:nvSpPr>
            <p:cNvPr id="178" name="Google Shape;178;p20"/>
            <p:cNvSpPr/>
            <p:nvPr/>
          </p:nvSpPr>
          <p:spPr>
            <a:xfrm>
              <a:off x="8378888" y="4488023"/>
              <a:ext cx="210489" cy="214606"/>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3</a:t>
              </a:r>
              <a:endParaRPr/>
            </a:p>
          </p:txBody>
        </p:sp>
        <p:sp>
          <p:nvSpPr>
            <p:cNvPr id="179" name="Google Shape;179;p20"/>
            <p:cNvSpPr/>
            <p:nvPr/>
          </p:nvSpPr>
          <p:spPr>
            <a:xfrm>
              <a:off x="8936644" y="4491131"/>
              <a:ext cx="210489" cy="211498"/>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24</a:t>
              </a:r>
              <a:endParaRPr/>
            </a:p>
          </p:txBody>
        </p:sp>
        <p:sp>
          <p:nvSpPr>
            <p:cNvPr id="180" name="Google Shape;180;p20"/>
            <p:cNvSpPr/>
            <p:nvPr/>
          </p:nvSpPr>
          <p:spPr>
            <a:xfrm>
              <a:off x="9172822" y="4490712"/>
              <a:ext cx="210489" cy="211498"/>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25</a:t>
              </a:r>
              <a:endParaRPr/>
            </a:p>
          </p:txBody>
        </p:sp>
        <p:sp>
          <p:nvSpPr>
            <p:cNvPr id="181" name="Google Shape;181;p20"/>
            <p:cNvSpPr/>
            <p:nvPr/>
          </p:nvSpPr>
          <p:spPr>
            <a:xfrm>
              <a:off x="10426295" y="4480839"/>
              <a:ext cx="267095" cy="228974"/>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25</a:t>
              </a:r>
              <a:endParaRPr/>
            </a:p>
          </p:txBody>
        </p:sp>
        <p:sp>
          <p:nvSpPr>
            <p:cNvPr id="182" name="Google Shape;182;p20"/>
            <p:cNvSpPr/>
            <p:nvPr/>
          </p:nvSpPr>
          <p:spPr>
            <a:xfrm>
              <a:off x="10695028" y="4480839"/>
              <a:ext cx="292278" cy="228974"/>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26</a:t>
              </a:r>
              <a:endParaRPr/>
            </a:p>
          </p:txBody>
        </p:sp>
        <p:sp>
          <p:nvSpPr>
            <p:cNvPr id="183" name="Google Shape;183;p20"/>
            <p:cNvSpPr/>
            <p:nvPr/>
          </p:nvSpPr>
          <p:spPr>
            <a:xfrm>
              <a:off x="10987306" y="4480839"/>
              <a:ext cx="234592" cy="228974"/>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27</a:t>
              </a:r>
              <a:endParaRPr/>
            </a:p>
          </p:txBody>
        </p:sp>
        <p:sp>
          <p:nvSpPr>
            <p:cNvPr id="184" name="Google Shape;184;p20"/>
            <p:cNvSpPr/>
            <p:nvPr/>
          </p:nvSpPr>
          <p:spPr>
            <a:xfrm>
              <a:off x="11227841" y="4481973"/>
              <a:ext cx="210223" cy="227839"/>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28</a:t>
              </a:r>
              <a:endParaRPr/>
            </a:p>
          </p:txBody>
        </p:sp>
        <p:sp>
          <p:nvSpPr>
            <p:cNvPr id="185" name="Google Shape;185;p20"/>
            <p:cNvSpPr/>
            <p:nvPr/>
          </p:nvSpPr>
          <p:spPr>
            <a:xfrm rot="5400000">
              <a:off x="9409869" y="2798018"/>
              <a:ext cx="461766" cy="3594616"/>
            </a:xfrm>
            <a:prstGeom prst="bracePair">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186" name="Google Shape;186;p20"/>
          <p:cNvSpPr txBox="1"/>
          <p:nvPr/>
        </p:nvSpPr>
        <p:spPr>
          <a:xfrm>
            <a:off x="7981835" y="5772028"/>
            <a:ext cx="3553077"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7030A0"/>
                </a:solidFill>
                <a:latin typeface="Corbel"/>
                <a:ea typeface="Corbel"/>
                <a:cs typeface="Corbel"/>
                <a:sym typeface="Corbel"/>
              </a:rPr>
              <a:t>Legislative Redistricting Board Hearings   </a:t>
            </a:r>
            <a:r>
              <a:rPr lang="en-US" sz="1000">
                <a:solidFill>
                  <a:srgbClr val="BF9000"/>
                </a:solidFill>
                <a:latin typeface="Corbel"/>
                <a:ea typeface="Corbel"/>
                <a:cs typeface="Corbel"/>
                <a:sym typeface="Corbel"/>
              </a:rPr>
              <a:t>***</a:t>
            </a:r>
            <a:endParaRPr/>
          </a:p>
        </p:txBody>
      </p:sp>
      <p:grpSp>
        <p:nvGrpSpPr>
          <p:cNvPr id="187" name="Google Shape;187;p20"/>
          <p:cNvGrpSpPr/>
          <p:nvPr/>
        </p:nvGrpSpPr>
        <p:grpSpPr>
          <a:xfrm>
            <a:off x="3313221" y="5151556"/>
            <a:ext cx="312031" cy="449273"/>
            <a:chOff x="3214180" y="4376936"/>
            <a:chExt cx="312031" cy="449273"/>
          </a:xfrm>
        </p:grpSpPr>
        <p:sp>
          <p:nvSpPr>
            <p:cNvPr id="188" name="Google Shape;188;p20"/>
            <p:cNvSpPr/>
            <p:nvPr/>
          </p:nvSpPr>
          <p:spPr>
            <a:xfrm>
              <a:off x="3267562" y="4480838"/>
              <a:ext cx="194257" cy="221372"/>
            </a:xfrm>
            <a:prstGeom prst="rect">
              <a:avLst/>
            </a:prstGeom>
            <a:solidFill>
              <a:srgbClr val="FBC1A0"/>
            </a:solidFill>
            <a:ln cap="flat" cmpd="sng" w="12700">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30</a:t>
              </a:r>
              <a:endParaRPr/>
            </a:p>
          </p:txBody>
        </p:sp>
        <p:sp>
          <p:nvSpPr>
            <p:cNvPr id="189" name="Google Shape;189;p20"/>
            <p:cNvSpPr/>
            <p:nvPr/>
          </p:nvSpPr>
          <p:spPr>
            <a:xfrm rot="5400000">
              <a:off x="3145559" y="4445557"/>
              <a:ext cx="449273" cy="312031"/>
            </a:xfrm>
            <a:prstGeom prst="bracePair">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190" name="Google Shape;190;p20"/>
          <p:cNvSpPr txBox="1"/>
          <p:nvPr/>
        </p:nvSpPr>
        <p:spPr>
          <a:xfrm>
            <a:off x="2239833" y="5795843"/>
            <a:ext cx="1485896"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044D6E"/>
                </a:solidFill>
                <a:latin typeface="Corbel"/>
                <a:ea typeface="Corbel"/>
                <a:cs typeface="Corbel"/>
                <a:sym typeface="Corbel"/>
              </a:rPr>
              <a:t>Democratic Legislature passes maps</a:t>
            </a:r>
            <a:endParaRPr/>
          </a:p>
        </p:txBody>
      </p:sp>
      <p:grpSp>
        <p:nvGrpSpPr>
          <p:cNvPr id="191" name="Google Shape;191;p20"/>
          <p:cNvGrpSpPr/>
          <p:nvPr/>
        </p:nvGrpSpPr>
        <p:grpSpPr>
          <a:xfrm>
            <a:off x="4703746" y="5116137"/>
            <a:ext cx="492576" cy="496356"/>
            <a:chOff x="4517314" y="4373156"/>
            <a:chExt cx="492576" cy="496356"/>
          </a:xfrm>
        </p:grpSpPr>
        <p:sp>
          <p:nvSpPr>
            <p:cNvPr id="192" name="Google Shape;192;p20"/>
            <p:cNvSpPr/>
            <p:nvPr/>
          </p:nvSpPr>
          <p:spPr>
            <a:xfrm>
              <a:off x="4641305" y="4488440"/>
              <a:ext cx="222229" cy="221372"/>
            </a:xfrm>
            <a:prstGeom prst="rect">
              <a:avLst/>
            </a:prstGeom>
            <a:solidFill>
              <a:schemeClr val="accent6"/>
            </a:solidFill>
            <a:ln cap="flat" cmpd="sng" w="12700">
              <a:solidFill>
                <a:srgbClr val="B24A1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21</a:t>
              </a:r>
              <a:endParaRPr/>
            </a:p>
          </p:txBody>
        </p:sp>
        <p:sp>
          <p:nvSpPr>
            <p:cNvPr id="193" name="Google Shape;193;p20"/>
            <p:cNvSpPr/>
            <p:nvPr/>
          </p:nvSpPr>
          <p:spPr>
            <a:xfrm rot="5400000">
              <a:off x="4515424" y="4375046"/>
              <a:ext cx="496356" cy="492576"/>
            </a:xfrm>
            <a:prstGeom prst="bracePair">
              <a:avLst/>
            </a:prstGeom>
            <a:no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194" name="Google Shape;194;p20"/>
          <p:cNvSpPr txBox="1"/>
          <p:nvPr/>
        </p:nvSpPr>
        <p:spPr>
          <a:xfrm>
            <a:off x="3669228" y="5818194"/>
            <a:ext cx="158764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FF0000"/>
                </a:solidFill>
                <a:latin typeface="Corbel"/>
                <a:ea typeface="Corbel"/>
                <a:cs typeface="Corbel"/>
                <a:sym typeface="Corbel"/>
              </a:rPr>
              <a:t>Republican Governor Vetoes Maps</a:t>
            </a:r>
            <a:endParaRPr/>
          </a:p>
        </p:txBody>
      </p:sp>
      <p:cxnSp>
        <p:nvCxnSpPr>
          <p:cNvPr id="195" name="Google Shape;195;p20"/>
          <p:cNvCxnSpPr/>
          <p:nvPr/>
        </p:nvCxnSpPr>
        <p:spPr>
          <a:xfrm>
            <a:off x="131089" y="5043531"/>
            <a:ext cx="1730979" cy="0"/>
          </a:xfrm>
          <a:prstGeom prst="straightConnector1">
            <a:avLst/>
          </a:prstGeom>
          <a:noFill/>
          <a:ln cap="flat" cmpd="sng" w="9525">
            <a:solidFill>
              <a:schemeClr val="dk1"/>
            </a:solidFill>
            <a:prstDash val="dash"/>
            <a:round/>
            <a:headEnd len="sm" w="sm" type="none"/>
            <a:tailEnd len="sm" w="sm" type="none"/>
          </a:ln>
        </p:spPr>
      </p:cxnSp>
      <p:cxnSp>
        <p:nvCxnSpPr>
          <p:cNvPr id="196" name="Google Shape;196;p20"/>
          <p:cNvCxnSpPr/>
          <p:nvPr/>
        </p:nvCxnSpPr>
        <p:spPr>
          <a:xfrm>
            <a:off x="161920" y="3728348"/>
            <a:ext cx="1730979" cy="0"/>
          </a:xfrm>
          <a:prstGeom prst="straightConnector1">
            <a:avLst/>
          </a:prstGeom>
          <a:noFill/>
          <a:ln cap="flat" cmpd="sng" w="9525">
            <a:solidFill>
              <a:schemeClr val="dk1"/>
            </a:solidFill>
            <a:prstDash val="dash"/>
            <a:round/>
            <a:headEnd len="sm" w="sm" type="none"/>
            <a:tailEnd len="sm" w="sm" type="none"/>
          </a:ln>
        </p:spPr>
      </p:cxnSp>
      <p:grpSp>
        <p:nvGrpSpPr>
          <p:cNvPr id="197" name="Google Shape;197;p20"/>
          <p:cNvGrpSpPr/>
          <p:nvPr/>
        </p:nvGrpSpPr>
        <p:grpSpPr>
          <a:xfrm>
            <a:off x="3144832" y="3886169"/>
            <a:ext cx="312031" cy="449273"/>
            <a:chOff x="3214180" y="4376936"/>
            <a:chExt cx="312031" cy="449273"/>
          </a:xfrm>
        </p:grpSpPr>
        <p:sp>
          <p:nvSpPr>
            <p:cNvPr id="198" name="Google Shape;198;p20"/>
            <p:cNvSpPr/>
            <p:nvPr/>
          </p:nvSpPr>
          <p:spPr>
            <a:xfrm>
              <a:off x="3267562" y="4480838"/>
              <a:ext cx="194257" cy="221372"/>
            </a:xfrm>
            <a:prstGeom prst="rect">
              <a:avLst/>
            </a:prstGeom>
            <a:solidFill>
              <a:srgbClr val="FBC1A0"/>
            </a:solidFill>
            <a:ln cap="flat" cmpd="sng" w="12700">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27</a:t>
              </a:r>
              <a:endParaRPr/>
            </a:p>
          </p:txBody>
        </p:sp>
        <p:sp>
          <p:nvSpPr>
            <p:cNvPr id="199" name="Google Shape;199;p20"/>
            <p:cNvSpPr/>
            <p:nvPr/>
          </p:nvSpPr>
          <p:spPr>
            <a:xfrm rot="5400000">
              <a:off x="3145559" y="4445557"/>
              <a:ext cx="449273" cy="312031"/>
            </a:xfrm>
            <a:prstGeom prst="bracePair">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00" name="Google Shape;200;p20"/>
          <p:cNvSpPr txBox="1"/>
          <p:nvPr/>
        </p:nvSpPr>
        <p:spPr>
          <a:xfrm>
            <a:off x="2118068" y="4542856"/>
            <a:ext cx="1485896"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044D6E"/>
                </a:solidFill>
                <a:latin typeface="Corbel"/>
                <a:ea typeface="Corbel"/>
                <a:cs typeface="Corbel"/>
                <a:sym typeface="Corbel"/>
              </a:rPr>
              <a:t>Democratic Legislature passes maps</a:t>
            </a:r>
            <a:endParaRPr/>
          </a:p>
        </p:txBody>
      </p:sp>
      <p:grpSp>
        <p:nvGrpSpPr>
          <p:cNvPr id="201" name="Google Shape;201;p20"/>
          <p:cNvGrpSpPr/>
          <p:nvPr/>
        </p:nvGrpSpPr>
        <p:grpSpPr>
          <a:xfrm>
            <a:off x="4623336" y="3886169"/>
            <a:ext cx="492576" cy="496356"/>
            <a:chOff x="4517314" y="4373156"/>
            <a:chExt cx="492576" cy="496356"/>
          </a:xfrm>
        </p:grpSpPr>
        <p:sp>
          <p:nvSpPr>
            <p:cNvPr id="202" name="Google Shape;202;p20"/>
            <p:cNvSpPr/>
            <p:nvPr/>
          </p:nvSpPr>
          <p:spPr>
            <a:xfrm>
              <a:off x="4641305" y="4488440"/>
              <a:ext cx="222229" cy="221372"/>
            </a:xfrm>
            <a:prstGeom prst="rect">
              <a:avLst/>
            </a:prstGeom>
            <a:solidFill>
              <a:schemeClr val="accent6"/>
            </a:solidFill>
            <a:ln cap="flat" cmpd="sng" w="12700">
              <a:solidFill>
                <a:srgbClr val="B24A1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16</a:t>
              </a:r>
              <a:endParaRPr/>
            </a:p>
          </p:txBody>
        </p:sp>
        <p:sp>
          <p:nvSpPr>
            <p:cNvPr id="203" name="Google Shape;203;p20"/>
            <p:cNvSpPr/>
            <p:nvPr/>
          </p:nvSpPr>
          <p:spPr>
            <a:xfrm rot="5400000">
              <a:off x="4515424" y="4375046"/>
              <a:ext cx="496356" cy="492576"/>
            </a:xfrm>
            <a:prstGeom prst="bracePair">
              <a:avLst/>
            </a:prstGeom>
            <a:no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04" name="Google Shape;204;p20"/>
          <p:cNvSpPr txBox="1"/>
          <p:nvPr/>
        </p:nvSpPr>
        <p:spPr>
          <a:xfrm>
            <a:off x="3733598" y="4522757"/>
            <a:ext cx="158764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044D6E"/>
                </a:solidFill>
                <a:latin typeface="Corbel"/>
                <a:ea typeface="Corbel"/>
                <a:cs typeface="Corbel"/>
                <a:sym typeface="Corbel"/>
              </a:rPr>
              <a:t>Democratic  Governor Signs Maps</a:t>
            </a:r>
            <a:endParaRPr/>
          </a:p>
        </p:txBody>
      </p:sp>
      <p:sp>
        <p:nvSpPr>
          <p:cNvPr id="205" name="Google Shape;205;p20"/>
          <p:cNvSpPr/>
          <p:nvPr/>
        </p:nvSpPr>
        <p:spPr>
          <a:xfrm>
            <a:off x="2126578" y="993468"/>
            <a:ext cx="9313496" cy="1489977"/>
          </a:xfrm>
          <a:prstGeom prst="rect">
            <a:avLst/>
          </a:prstGeom>
          <a:solidFill>
            <a:srgbClr val="C7EDFD">
              <a:alpha val="40000"/>
            </a:srgbClr>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cxnSp>
        <p:nvCxnSpPr>
          <p:cNvPr id="206" name="Google Shape;206;p20"/>
          <p:cNvCxnSpPr/>
          <p:nvPr/>
        </p:nvCxnSpPr>
        <p:spPr>
          <a:xfrm>
            <a:off x="193741" y="2476341"/>
            <a:ext cx="1730979" cy="0"/>
          </a:xfrm>
          <a:prstGeom prst="straightConnector1">
            <a:avLst/>
          </a:prstGeom>
          <a:noFill/>
          <a:ln cap="flat" cmpd="sng" w="9525">
            <a:solidFill>
              <a:schemeClr val="dk1"/>
            </a:solidFill>
            <a:prstDash val="dash"/>
            <a:round/>
            <a:headEnd len="sm" w="sm" type="none"/>
            <a:tailEnd len="sm" w="sm" type="none"/>
          </a:ln>
        </p:spPr>
      </p:cxnSp>
      <p:sp>
        <p:nvSpPr>
          <p:cNvPr id="207" name="Google Shape;207;p20"/>
          <p:cNvSpPr txBox="1"/>
          <p:nvPr/>
        </p:nvSpPr>
        <p:spPr>
          <a:xfrm>
            <a:off x="166252" y="1194648"/>
            <a:ext cx="1900191" cy="1200329"/>
          </a:xfrm>
          <a:prstGeom prst="rect">
            <a:avLst/>
          </a:pr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u="sng">
                <a:solidFill>
                  <a:schemeClr val="dk1"/>
                </a:solidFill>
                <a:latin typeface="Corbel"/>
                <a:ea typeface="Corbel"/>
                <a:cs typeface="Corbel"/>
                <a:sym typeface="Corbel"/>
              </a:rPr>
              <a:t>2011</a:t>
            </a:r>
            <a:endParaRPr/>
          </a:p>
          <a:p>
            <a:pPr indent="0" lvl="0" marL="0" marR="0" rtl="0" algn="l">
              <a:spcBef>
                <a:spcPts val="0"/>
              </a:spcBef>
              <a:spcAft>
                <a:spcPts val="0"/>
              </a:spcAft>
              <a:buNone/>
            </a:pPr>
            <a:r>
              <a:rPr lang="en-US" sz="900">
                <a:solidFill>
                  <a:srgbClr val="FF0000"/>
                </a:solidFill>
                <a:latin typeface="Corbel"/>
                <a:ea typeface="Corbel"/>
                <a:cs typeface="Corbel"/>
                <a:sym typeface="Corbel"/>
              </a:rPr>
              <a:t>Governor  Perry</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Redistricting Board</a:t>
            </a:r>
            <a:endParaRPr/>
          </a:p>
          <a:p>
            <a:pPr indent="0" lvl="0" marL="0" marR="0" rtl="0" algn="l">
              <a:spcBef>
                <a:spcPts val="0"/>
              </a:spcBef>
              <a:spcAft>
                <a:spcPts val="0"/>
              </a:spcAft>
              <a:buNone/>
            </a:pPr>
            <a:r>
              <a:rPr lang="en-US" sz="900">
                <a:solidFill>
                  <a:srgbClr val="FF0000"/>
                </a:solidFill>
                <a:latin typeface="Corbel"/>
                <a:ea typeface="Corbel"/>
                <a:cs typeface="Corbel"/>
                <a:sym typeface="Corbel"/>
              </a:rPr>
              <a:t>5 Rep           </a:t>
            </a:r>
            <a:r>
              <a:rPr lang="en-US" sz="900">
                <a:solidFill>
                  <a:srgbClr val="0070C0"/>
                </a:solidFill>
                <a:latin typeface="Corbel"/>
                <a:ea typeface="Corbel"/>
                <a:cs typeface="Corbel"/>
                <a:sym typeface="Corbel"/>
              </a:rPr>
              <a:t>0 Dem</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House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101 Rep       </a:t>
            </a:r>
            <a:r>
              <a:rPr b="1" lang="en-US" sz="900">
                <a:solidFill>
                  <a:srgbClr val="0070C0"/>
                </a:solidFill>
                <a:latin typeface="Corbel"/>
                <a:ea typeface="Corbel"/>
                <a:cs typeface="Corbel"/>
                <a:sym typeface="Corbel"/>
              </a:rPr>
              <a:t>49 Dem</a:t>
            </a:r>
            <a:endParaRPr/>
          </a:p>
          <a:p>
            <a:pPr indent="0" lvl="0" marL="0" marR="0" rtl="0" algn="l">
              <a:spcBef>
                <a:spcPts val="0"/>
              </a:spcBef>
              <a:spcAft>
                <a:spcPts val="0"/>
              </a:spcAft>
              <a:buNone/>
            </a:pPr>
            <a:r>
              <a:rPr b="1" lang="en-US" sz="900">
                <a:solidFill>
                  <a:schemeClr val="dk1"/>
                </a:solidFill>
                <a:latin typeface="Corbel"/>
                <a:ea typeface="Corbel"/>
                <a:cs typeface="Corbel"/>
                <a:sym typeface="Corbel"/>
              </a:rPr>
              <a:t>Senate</a:t>
            </a:r>
            <a:endParaRPr/>
          </a:p>
          <a:p>
            <a:pPr indent="0" lvl="0" marL="0" marR="0" rtl="0" algn="l">
              <a:spcBef>
                <a:spcPts val="0"/>
              </a:spcBef>
              <a:spcAft>
                <a:spcPts val="0"/>
              </a:spcAft>
              <a:buNone/>
            </a:pPr>
            <a:r>
              <a:rPr b="1" lang="en-US" sz="900">
                <a:solidFill>
                  <a:srgbClr val="FF0000"/>
                </a:solidFill>
                <a:latin typeface="Corbel"/>
                <a:ea typeface="Corbel"/>
                <a:cs typeface="Corbel"/>
                <a:sym typeface="Corbel"/>
              </a:rPr>
              <a:t>19 Rep        </a:t>
            </a:r>
            <a:r>
              <a:rPr b="1" lang="en-US" sz="900">
                <a:solidFill>
                  <a:srgbClr val="0070C0"/>
                </a:solidFill>
                <a:latin typeface="Corbel"/>
                <a:ea typeface="Corbel"/>
                <a:cs typeface="Corbel"/>
                <a:sym typeface="Corbel"/>
              </a:rPr>
              <a:t> 12 Dem</a:t>
            </a:r>
            <a:endParaRPr/>
          </a:p>
        </p:txBody>
      </p:sp>
      <p:grpSp>
        <p:nvGrpSpPr>
          <p:cNvPr id="208" name="Google Shape;208;p20"/>
          <p:cNvGrpSpPr/>
          <p:nvPr/>
        </p:nvGrpSpPr>
        <p:grpSpPr>
          <a:xfrm>
            <a:off x="3259839" y="2584253"/>
            <a:ext cx="312031" cy="449273"/>
            <a:chOff x="3214180" y="4376936"/>
            <a:chExt cx="312031" cy="449273"/>
          </a:xfrm>
        </p:grpSpPr>
        <p:sp>
          <p:nvSpPr>
            <p:cNvPr id="209" name="Google Shape;209;p20"/>
            <p:cNvSpPr/>
            <p:nvPr/>
          </p:nvSpPr>
          <p:spPr>
            <a:xfrm>
              <a:off x="3267562" y="4480838"/>
              <a:ext cx="194257" cy="221372"/>
            </a:xfrm>
            <a:prstGeom prst="rect">
              <a:avLst/>
            </a:prstGeom>
            <a:solidFill>
              <a:srgbClr val="FBC1A0"/>
            </a:solidFill>
            <a:ln cap="flat" cmpd="sng" w="12700">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28</a:t>
              </a:r>
              <a:endParaRPr/>
            </a:p>
          </p:txBody>
        </p:sp>
        <p:sp>
          <p:nvSpPr>
            <p:cNvPr id="210" name="Google Shape;210;p20"/>
            <p:cNvSpPr/>
            <p:nvPr/>
          </p:nvSpPr>
          <p:spPr>
            <a:xfrm rot="5400000">
              <a:off x="3145559" y="4445557"/>
              <a:ext cx="449273" cy="312031"/>
            </a:xfrm>
            <a:prstGeom prst="bracePair">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11" name="Google Shape;211;p20"/>
          <p:cNvSpPr txBox="1"/>
          <p:nvPr/>
        </p:nvSpPr>
        <p:spPr>
          <a:xfrm>
            <a:off x="2200035" y="3230075"/>
            <a:ext cx="1485896"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7030A0"/>
                </a:solidFill>
                <a:latin typeface="Corbel"/>
                <a:ea typeface="Corbel"/>
                <a:cs typeface="Corbel"/>
                <a:sym typeface="Corbel"/>
              </a:rPr>
              <a:t>Divided Legislature fails  to pass maps</a:t>
            </a:r>
            <a:endParaRPr/>
          </a:p>
        </p:txBody>
      </p:sp>
      <p:sp>
        <p:nvSpPr>
          <p:cNvPr id="212" name="Google Shape;212;p20"/>
          <p:cNvSpPr/>
          <p:nvPr/>
        </p:nvSpPr>
        <p:spPr>
          <a:xfrm rot="5400000">
            <a:off x="5121117" y="1401026"/>
            <a:ext cx="461766" cy="2754046"/>
          </a:xfrm>
          <a:prstGeom prst="bracePair">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13" name="Google Shape;213;p20"/>
          <p:cNvSpPr/>
          <p:nvPr/>
        </p:nvSpPr>
        <p:spPr>
          <a:xfrm>
            <a:off x="4021296" y="2674607"/>
            <a:ext cx="230135" cy="214605"/>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6</a:t>
            </a:r>
            <a:endParaRPr/>
          </a:p>
        </p:txBody>
      </p:sp>
      <p:sp>
        <p:nvSpPr>
          <p:cNvPr id="214" name="Google Shape;214;p20"/>
          <p:cNvSpPr txBox="1"/>
          <p:nvPr/>
        </p:nvSpPr>
        <p:spPr>
          <a:xfrm>
            <a:off x="4769182" y="6351941"/>
            <a:ext cx="6699379"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Corbel"/>
                <a:ea typeface="Corbel"/>
                <a:cs typeface="Corbel"/>
                <a:sym typeface="Corbel"/>
              </a:rPr>
              <a:t>*** The LRB of the 68</a:t>
            </a:r>
            <a:r>
              <a:rPr baseline="30000" lang="en-US" sz="900">
                <a:solidFill>
                  <a:schemeClr val="lt1"/>
                </a:solidFill>
                <a:latin typeface="Corbel"/>
                <a:ea typeface="Corbel"/>
                <a:cs typeface="Corbel"/>
                <a:sym typeface="Corbel"/>
              </a:rPr>
              <a:t>th</a:t>
            </a:r>
            <a:r>
              <a:rPr lang="en-US" sz="900">
                <a:solidFill>
                  <a:schemeClr val="lt1"/>
                </a:solidFill>
                <a:latin typeface="Corbel"/>
                <a:ea typeface="Corbel"/>
                <a:cs typeface="Corbel"/>
                <a:sym typeface="Corbel"/>
              </a:rPr>
              <a:t> Legislature also met in Jan. 1982 to resolve a non-contiguous issue with a district adopted by the LRB in Oct. 1981 </a:t>
            </a:r>
            <a:endParaRPr/>
          </a:p>
        </p:txBody>
      </p:sp>
      <p:sp>
        <p:nvSpPr>
          <p:cNvPr id="215" name="Google Shape;215;p20"/>
          <p:cNvSpPr/>
          <p:nvPr/>
        </p:nvSpPr>
        <p:spPr>
          <a:xfrm>
            <a:off x="5454587" y="2663711"/>
            <a:ext cx="230135" cy="214605"/>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10</a:t>
            </a:r>
            <a:endParaRPr/>
          </a:p>
        </p:txBody>
      </p:sp>
      <p:sp>
        <p:nvSpPr>
          <p:cNvPr id="216" name="Google Shape;216;p20"/>
          <p:cNvSpPr/>
          <p:nvPr/>
        </p:nvSpPr>
        <p:spPr>
          <a:xfrm>
            <a:off x="5790011" y="2655988"/>
            <a:ext cx="230135" cy="214605"/>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16</a:t>
            </a:r>
            <a:endParaRPr/>
          </a:p>
        </p:txBody>
      </p:sp>
      <p:sp>
        <p:nvSpPr>
          <p:cNvPr id="217" name="Google Shape;217;p20"/>
          <p:cNvSpPr/>
          <p:nvPr/>
        </p:nvSpPr>
        <p:spPr>
          <a:xfrm>
            <a:off x="6251283" y="2655988"/>
            <a:ext cx="230135" cy="214605"/>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24</a:t>
            </a:r>
            <a:endParaRPr/>
          </a:p>
        </p:txBody>
      </p:sp>
      <p:sp>
        <p:nvSpPr>
          <p:cNvPr id="218" name="Google Shape;218;p20"/>
          <p:cNvSpPr/>
          <p:nvPr/>
        </p:nvSpPr>
        <p:spPr>
          <a:xfrm>
            <a:off x="6496526" y="2659744"/>
            <a:ext cx="230135" cy="214605"/>
          </a:xfrm>
          <a:prstGeom prst="rect">
            <a:avLst/>
          </a:prstGeom>
          <a:solidFill>
            <a:schemeClr val="accent1"/>
          </a:solidFill>
          <a:ln cap="flat" cmpd="sng" w="12700">
            <a:solidFill>
              <a:srgbClr val="BA8C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25</a:t>
            </a:r>
            <a:endParaRPr/>
          </a:p>
        </p:txBody>
      </p:sp>
      <p:grpSp>
        <p:nvGrpSpPr>
          <p:cNvPr id="219" name="Google Shape;219;p20"/>
          <p:cNvGrpSpPr/>
          <p:nvPr/>
        </p:nvGrpSpPr>
        <p:grpSpPr>
          <a:xfrm>
            <a:off x="3219218" y="1051575"/>
            <a:ext cx="312031" cy="449273"/>
            <a:chOff x="3214180" y="4376936"/>
            <a:chExt cx="312031" cy="449273"/>
          </a:xfrm>
        </p:grpSpPr>
        <p:sp>
          <p:nvSpPr>
            <p:cNvPr id="220" name="Google Shape;220;p20"/>
            <p:cNvSpPr/>
            <p:nvPr/>
          </p:nvSpPr>
          <p:spPr>
            <a:xfrm>
              <a:off x="3250562" y="4490886"/>
              <a:ext cx="194257" cy="221372"/>
            </a:xfrm>
            <a:prstGeom prst="rect">
              <a:avLst/>
            </a:prstGeom>
            <a:solidFill>
              <a:srgbClr val="FBC1A0"/>
            </a:solidFill>
            <a:ln cap="flat" cmpd="sng" w="12700">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30</a:t>
              </a:r>
              <a:endParaRPr/>
            </a:p>
          </p:txBody>
        </p:sp>
        <p:sp>
          <p:nvSpPr>
            <p:cNvPr id="221" name="Google Shape;221;p20"/>
            <p:cNvSpPr/>
            <p:nvPr/>
          </p:nvSpPr>
          <p:spPr>
            <a:xfrm rot="5400000">
              <a:off x="3145559" y="4445557"/>
              <a:ext cx="449273" cy="312031"/>
            </a:xfrm>
            <a:prstGeom prst="bracePair">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22" name="Google Shape;222;p20"/>
          <p:cNvSpPr txBox="1"/>
          <p:nvPr/>
        </p:nvSpPr>
        <p:spPr>
          <a:xfrm>
            <a:off x="2214841" y="1927203"/>
            <a:ext cx="1485896"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FF0000"/>
                </a:solidFill>
                <a:latin typeface="Corbel"/>
                <a:ea typeface="Corbel"/>
                <a:cs typeface="Corbel"/>
                <a:sym typeface="Corbel"/>
              </a:rPr>
              <a:t>Republican Legislature passes House and Senate maps</a:t>
            </a:r>
            <a:endParaRPr/>
          </a:p>
        </p:txBody>
      </p:sp>
      <p:grpSp>
        <p:nvGrpSpPr>
          <p:cNvPr id="223" name="Google Shape;223;p20"/>
          <p:cNvGrpSpPr/>
          <p:nvPr/>
        </p:nvGrpSpPr>
        <p:grpSpPr>
          <a:xfrm>
            <a:off x="4664409" y="1039860"/>
            <a:ext cx="492576" cy="496356"/>
            <a:chOff x="4517314" y="4373156"/>
            <a:chExt cx="492576" cy="496356"/>
          </a:xfrm>
        </p:grpSpPr>
        <p:sp>
          <p:nvSpPr>
            <p:cNvPr id="224" name="Google Shape;224;p20"/>
            <p:cNvSpPr/>
            <p:nvPr/>
          </p:nvSpPr>
          <p:spPr>
            <a:xfrm>
              <a:off x="4641305" y="4488440"/>
              <a:ext cx="222229" cy="221372"/>
            </a:xfrm>
            <a:prstGeom prst="rect">
              <a:avLst/>
            </a:prstGeom>
            <a:solidFill>
              <a:schemeClr val="accent6"/>
            </a:solidFill>
            <a:ln cap="flat" cmpd="sng" w="12700">
              <a:solidFill>
                <a:srgbClr val="B24A1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17</a:t>
              </a:r>
              <a:endParaRPr/>
            </a:p>
          </p:txBody>
        </p:sp>
        <p:sp>
          <p:nvSpPr>
            <p:cNvPr id="225" name="Google Shape;225;p20"/>
            <p:cNvSpPr/>
            <p:nvPr/>
          </p:nvSpPr>
          <p:spPr>
            <a:xfrm rot="5400000">
              <a:off x="4515424" y="4375046"/>
              <a:ext cx="496356" cy="492576"/>
            </a:xfrm>
            <a:prstGeom prst="bracePair">
              <a:avLst/>
            </a:prstGeom>
            <a:no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26" name="Google Shape;226;p20"/>
          <p:cNvSpPr txBox="1"/>
          <p:nvPr/>
        </p:nvSpPr>
        <p:spPr>
          <a:xfrm>
            <a:off x="3672962" y="2045913"/>
            <a:ext cx="158764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FF0000"/>
                </a:solidFill>
                <a:latin typeface="Corbel"/>
                <a:ea typeface="Corbel"/>
                <a:cs typeface="Corbel"/>
                <a:sym typeface="Corbel"/>
              </a:rPr>
              <a:t>Republican  Governor Signs Maps</a:t>
            </a:r>
            <a:endParaRPr/>
          </a:p>
        </p:txBody>
      </p:sp>
      <p:grpSp>
        <p:nvGrpSpPr>
          <p:cNvPr id="227" name="Google Shape;227;p20"/>
          <p:cNvGrpSpPr/>
          <p:nvPr/>
        </p:nvGrpSpPr>
        <p:grpSpPr>
          <a:xfrm>
            <a:off x="3561239" y="1057981"/>
            <a:ext cx="1103169" cy="449273"/>
            <a:chOff x="3214180" y="4376936"/>
            <a:chExt cx="312031" cy="449273"/>
          </a:xfrm>
        </p:grpSpPr>
        <p:sp>
          <p:nvSpPr>
            <p:cNvPr id="228" name="Google Shape;228;p20"/>
            <p:cNvSpPr/>
            <p:nvPr/>
          </p:nvSpPr>
          <p:spPr>
            <a:xfrm>
              <a:off x="3267562" y="4480838"/>
              <a:ext cx="216116" cy="214633"/>
            </a:xfrm>
            <a:prstGeom prst="rect">
              <a:avLst/>
            </a:prstGeom>
            <a:solidFill>
              <a:srgbClr val="FBC1A0"/>
            </a:solidFill>
            <a:ln cap="flat" cmpd="sng" w="12700">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rbel"/>
                  <a:ea typeface="Corbel"/>
                  <a:cs typeface="Corbel"/>
                  <a:sym typeface="Corbel"/>
                </a:rPr>
                <a:t>May 31 – Jun 29</a:t>
              </a:r>
              <a:endParaRPr/>
            </a:p>
          </p:txBody>
        </p:sp>
        <p:sp>
          <p:nvSpPr>
            <p:cNvPr id="229" name="Google Shape;229;p20"/>
            <p:cNvSpPr/>
            <p:nvPr/>
          </p:nvSpPr>
          <p:spPr>
            <a:xfrm rot="5400000">
              <a:off x="3145559" y="4445557"/>
              <a:ext cx="449273" cy="312031"/>
            </a:xfrm>
            <a:prstGeom prst="bracePair">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30" name="Google Shape;230;p20"/>
          <p:cNvSpPr txBox="1"/>
          <p:nvPr/>
        </p:nvSpPr>
        <p:spPr>
          <a:xfrm>
            <a:off x="3738436" y="1585024"/>
            <a:ext cx="1485896"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FF0000"/>
                </a:solidFill>
                <a:latin typeface="Corbel"/>
                <a:ea typeface="Corbel"/>
                <a:cs typeface="Corbel"/>
                <a:sym typeface="Corbel"/>
              </a:rPr>
              <a:t>Republican Legislature passes Congressional maps</a:t>
            </a:r>
            <a:endParaRPr/>
          </a:p>
        </p:txBody>
      </p:sp>
      <p:sp>
        <p:nvSpPr>
          <p:cNvPr id="231" name="Google Shape;231;p20"/>
          <p:cNvSpPr txBox="1"/>
          <p:nvPr/>
        </p:nvSpPr>
        <p:spPr>
          <a:xfrm>
            <a:off x="4196849" y="3041173"/>
            <a:ext cx="225997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7030A0"/>
                </a:solidFill>
                <a:latin typeface="Corbel"/>
                <a:ea typeface="Corbel"/>
                <a:cs typeface="Corbel"/>
                <a:sym typeface="Corbel"/>
              </a:rPr>
              <a:t>Legislative Redistricting Board Hearings </a:t>
            </a:r>
            <a:endParaRPr/>
          </a:p>
        </p:txBody>
      </p:sp>
      <p:sp>
        <p:nvSpPr>
          <p:cNvPr id="232" name="Google Shape;232;p20"/>
          <p:cNvSpPr txBox="1"/>
          <p:nvPr/>
        </p:nvSpPr>
        <p:spPr>
          <a:xfrm>
            <a:off x="2141686" y="310551"/>
            <a:ext cx="929838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REDISTRICTING TIME LINES IN THE PAST</a:t>
            </a:r>
            <a:endParaRPr/>
          </a:p>
        </p:txBody>
      </p:sp>
      <p:sp>
        <p:nvSpPr>
          <p:cNvPr id="233" name="Google Shape;233;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234" name="Google Shape;234;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35" name="Google Shape;235;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21"/>
          <p:cNvGraphicFramePr/>
          <p:nvPr/>
        </p:nvGraphicFramePr>
        <p:xfrm>
          <a:off x="817878" y="794754"/>
          <a:ext cx="3000000" cy="3000000"/>
        </p:xfrm>
        <a:graphic>
          <a:graphicData uri="http://schemas.openxmlformats.org/drawingml/2006/table">
            <a:tbl>
              <a:tblPr bandRow="1" firstCol="1" firstRow="1">
                <a:noFill/>
                <a:tableStyleId>{EC2C9504-BB4D-4B48-B7AF-0B94AF58679B}</a:tableStyleId>
              </a:tblPr>
              <a:tblGrid>
                <a:gridCol w="808075"/>
                <a:gridCol w="933025"/>
                <a:gridCol w="933025"/>
                <a:gridCol w="933025"/>
                <a:gridCol w="933025"/>
                <a:gridCol w="933025"/>
                <a:gridCol w="418000"/>
                <a:gridCol w="933025"/>
                <a:gridCol w="933025"/>
                <a:gridCol w="933025"/>
                <a:gridCol w="933025"/>
                <a:gridCol w="933025"/>
              </a:tblGrid>
              <a:tr h="334650">
                <a:tc>
                  <a:txBody>
                    <a:bodyPr/>
                    <a:lstStyle/>
                    <a:p>
                      <a:pPr indent="0" lvl="0" marL="0" marR="0" rtl="0" algn="ctr">
                        <a:lnSpc>
                          <a:spcPct val="115000"/>
                        </a:lnSpc>
                        <a:spcBef>
                          <a:spcPts val="0"/>
                        </a:spcBef>
                        <a:spcAft>
                          <a:spcPts val="0"/>
                        </a:spcAft>
                        <a:buNone/>
                      </a:pPr>
                      <a:r>
                        <a:rPr lang="en-US" sz="1100"/>
                        <a:t> January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February</a:t>
                      </a:r>
                      <a:endParaRPr/>
                    </a:p>
                    <a:p>
                      <a:pPr indent="0" lvl="0" marL="0" marR="0" rtl="0" algn="ctr">
                        <a:lnSpc>
                          <a:spcPct val="115000"/>
                        </a:lnSpc>
                        <a:spcBef>
                          <a:spcPts val="0"/>
                        </a:spcBef>
                        <a:spcAft>
                          <a:spcPts val="0"/>
                        </a:spcAft>
                        <a:buNone/>
                      </a:pPr>
                      <a:r>
                        <a:rPr lang="en-US" sz="1100"/>
                        <a:t>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March</a:t>
                      </a:r>
                      <a:endParaRPr/>
                    </a:p>
                    <a:p>
                      <a:pPr indent="0" lvl="0" marL="0" marR="0" rtl="0" algn="ctr">
                        <a:lnSpc>
                          <a:spcPct val="115000"/>
                        </a:lnSpc>
                        <a:spcBef>
                          <a:spcPts val="0"/>
                        </a:spcBef>
                        <a:spcAft>
                          <a:spcPts val="0"/>
                        </a:spcAft>
                        <a:buNone/>
                      </a:pPr>
                      <a:r>
                        <a:rPr lang="en-US" sz="1100"/>
                        <a:t>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April</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May</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June</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July</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August </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September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October </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November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December 2021</a:t>
                      </a:r>
                      <a:endParaRPr sz="1100">
                        <a:latin typeface="Calibri"/>
                        <a:ea typeface="Calibri"/>
                        <a:cs typeface="Calibri"/>
                        <a:sym typeface="Calibri"/>
                      </a:endParaRPr>
                    </a:p>
                  </a:txBody>
                  <a:tcPr marT="0" marB="0" marR="46075" marL="46075"/>
                </a:tc>
              </a:tr>
              <a:tr h="5456925">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r>
            </a:tbl>
          </a:graphicData>
        </a:graphic>
      </p:graphicFrame>
      <p:sp>
        <p:nvSpPr>
          <p:cNvPr id="241" name="Google Shape;241;p21"/>
          <p:cNvSpPr/>
          <p:nvPr/>
        </p:nvSpPr>
        <p:spPr>
          <a:xfrm>
            <a:off x="7457430" y="4341404"/>
            <a:ext cx="980400" cy="896938"/>
          </a:xfrm>
          <a:prstGeom prst="hexagon">
            <a:avLst>
              <a:gd fmla="val 25000" name="adj"/>
              <a:gd fmla="val 115470" name="vf"/>
            </a:avLst>
          </a:prstGeom>
          <a:solidFill>
            <a:srgbClr val="FAB0D5"/>
          </a:solidFill>
          <a:ln cap="flat" cmpd="sng" w="12700">
            <a:solidFill>
              <a:srgbClr val="5268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Filing for Precinct chairs</a:t>
            </a:r>
            <a:endParaRPr/>
          </a:p>
        </p:txBody>
      </p:sp>
      <p:sp>
        <p:nvSpPr>
          <p:cNvPr id="242" name="Google Shape;242;p21"/>
          <p:cNvSpPr/>
          <p:nvPr/>
        </p:nvSpPr>
        <p:spPr>
          <a:xfrm>
            <a:off x="9320981" y="4341404"/>
            <a:ext cx="1174135" cy="896938"/>
          </a:xfrm>
          <a:prstGeom prst="hexagon">
            <a:avLst>
              <a:gd fmla="val 25000" name="adj"/>
              <a:gd fmla="val 115470" name="vf"/>
            </a:avLst>
          </a:prstGeom>
          <a:solidFill>
            <a:srgbClr val="FAB0D5"/>
          </a:solidFill>
          <a:ln cap="flat" cmpd="sng" w="12700">
            <a:solidFill>
              <a:srgbClr val="5268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Filing for Primary Candidates</a:t>
            </a:r>
            <a:endParaRPr/>
          </a:p>
        </p:txBody>
      </p:sp>
      <p:sp>
        <p:nvSpPr>
          <p:cNvPr id="243" name="Google Shape;243;p21"/>
          <p:cNvSpPr/>
          <p:nvPr/>
        </p:nvSpPr>
        <p:spPr>
          <a:xfrm>
            <a:off x="873739" y="2094685"/>
            <a:ext cx="3333750" cy="985837"/>
          </a:xfrm>
          <a:prstGeom prst="rightArrow">
            <a:avLst>
              <a:gd fmla="val 50000" name="adj1"/>
              <a:gd fmla="val 50000" name="adj2"/>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Texas Legislature</a:t>
            </a:r>
            <a:endParaRPr/>
          </a:p>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(140 Day Regular Session</a:t>
            </a:r>
            <a:r>
              <a:rPr lang="en-US" sz="800">
                <a:solidFill>
                  <a:schemeClr val="dk1"/>
                </a:solidFill>
                <a:latin typeface="Corbel"/>
                <a:ea typeface="Corbel"/>
                <a:cs typeface="Corbel"/>
                <a:sym typeface="Corbel"/>
              </a:rPr>
              <a:t>)</a:t>
            </a:r>
            <a:endParaRPr sz="1100">
              <a:solidFill>
                <a:schemeClr val="dk1"/>
              </a:solidFill>
              <a:latin typeface="Corbel"/>
              <a:ea typeface="Corbel"/>
              <a:cs typeface="Corbel"/>
              <a:sym typeface="Corbel"/>
            </a:endParaRPr>
          </a:p>
        </p:txBody>
      </p:sp>
      <p:sp>
        <p:nvSpPr>
          <p:cNvPr id="244" name="Google Shape;244;p21"/>
          <p:cNvSpPr/>
          <p:nvPr/>
        </p:nvSpPr>
        <p:spPr>
          <a:xfrm>
            <a:off x="6038534" y="5087937"/>
            <a:ext cx="5335588" cy="1398588"/>
          </a:xfrm>
          <a:prstGeom prst="rightArrow">
            <a:avLst>
              <a:gd fmla="val 50000" name="adj1"/>
              <a:gd fmla="val 50000" name="adj2"/>
            </a:avLst>
          </a:prstGeom>
          <a:solidFill>
            <a:srgbClr val="FAB0D5"/>
          </a:solidFill>
          <a:ln cap="flat" cmpd="sng" w="12700">
            <a:solidFill>
              <a:srgbClr val="5268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100">
                <a:solidFill>
                  <a:schemeClr val="dk1"/>
                </a:solidFill>
                <a:latin typeface="Corbel"/>
                <a:ea typeface="Corbel"/>
                <a:cs typeface="Corbel"/>
                <a:sym typeface="Corbel"/>
              </a:rPr>
              <a:t>Candidates running for office</a:t>
            </a:r>
            <a:endParaRPr/>
          </a:p>
        </p:txBody>
      </p:sp>
      <p:sp>
        <p:nvSpPr>
          <p:cNvPr id="245" name="Google Shape;245;p21"/>
          <p:cNvSpPr/>
          <p:nvPr/>
        </p:nvSpPr>
        <p:spPr>
          <a:xfrm>
            <a:off x="4083195" y="2254535"/>
            <a:ext cx="885825" cy="644525"/>
          </a:xfrm>
          <a:prstGeom prst="ellipse">
            <a:avLst/>
          </a:prstGeom>
          <a:solidFill>
            <a:srgbClr val="FBC1A0"/>
          </a:solidFill>
          <a:ln cap="flat" cmpd="sng" w="12700">
            <a:solidFill>
              <a:srgbClr val="0366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100">
                <a:solidFill>
                  <a:schemeClr val="dk1"/>
                </a:solidFill>
                <a:latin typeface="Corbel"/>
                <a:ea typeface="Corbel"/>
                <a:cs typeface="Corbel"/>
                <a:sym typeface="Corbel"/>
              </a:rPr>
              <a:t>Gov. Abbott</a:t>
            </a:r>
            <a:endParaRPr/>
          </a:p>
        </p:txBody>
      </p:sp>
      <p:sp>
        <p:nvSpPr>
          <p:cNvPr id="246" name="Google Shape;246;p21"/>
          <p:cNvSpPr/>
          <p:nvPr/>
        </p:nvSpPr>
        <p:spPr>
          <a:xfrm>
            <a:off x="5767582" y="4544879"/>
            <a:ext cx="1161538" cy="819601"/>
          </a:xfrm>
          <a:prstGeom prst="ellipse">
            <a:avLst/>
          </a:prstGeom>
          <a:solidFill>
            <a:srgbClr val="FBC1A0"/>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rbel"/>
                <a:ea typeface="Corbel"/>
                <a:cs typeface="Corbel"/>
                <a:sym typeface="Corbel"/>
              </a:rPr>
              <a:t>Local Govt. draw districts</a:t>
            </a:r>
            <a:endParaRPr/>
          </a:p>
        </p:txBody>
      </p:sp>
      <p:sp>
        <p:nvSpPr>
          <p:cNvPr id="247" name="Google Shape;247;p21"/>
          <p:cNvSpPr/>
          <p:nvPr/>
        </p:nvSpPr>
        <p:spPr>
          <a:xfrm>
            <a:off x="1616689" y="1440155"/>
            <a:ext cx="923925" cy="527050"/>
          </a:xfrm>
          <a:prstGeom prst="ellipse">
            <a:avLst/>
          </a:prstGeom>
          <a:solidFill>
            <a:srgbClr val="DCEEA5"/>
          </a:solidFill>
          <a:ln cap="flat" cmpd="sng" w="12700">
            <a:solidFill>
              <a:srgbClr val="80310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US Census Bureau</a:t>
            </a:r>
            <a:endParaRPr/>
          </a:p>
        </p:txBody>
      </p:sp>
      <p:sp>
        <p:nvSpPr>
          <p:cNvPr id="248" name="Google Shape;248;p21"/>
          <p:cNvSpPr/>
          <p:nvPr/>
        </p:nvSpPr>
        <p:spPr>
          <a:xfrm>
            <a:off x="4969020" y="1701720"/>
            <a:ext cx="1126980" cy="2008634"/>
          </a:xfrm>
          <a:prstGeom prst="rightArrow">
            <a:avLst>
              <a:gd fmla="val 50000" name="adj1"/>
              <a:gd fmla="val 50000" name="adj2"/>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Texas Legislature</a:t>
            </a:r>
            <a:endParaRPr/>
          </a:p>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(30 Day Special Session)</a:t>
            </a:r>
            <a:endParaRPr/>
          </a:p>
        </p:txBody>
      </p:sp>
      <p:sp>
        <p:nvSpPr>
          <p:cNvPr id="249" name="Google Shape;249;p21"/>
          <p:cNvSpPr/>
          <p:nvPr/>
        </p:nvSpPr>
        <p:spPr>
          <a:xfrm>
            <a:off x="2256414" y="1302674"/>
            <a:ext cx="8518841" cy="887413"/>
          </a:xfrm>
          <a:prstGeom prst="ellipse">
            <a:avLst/>
          </a:prstGeom>
          <a:solidFill>
            <a:srgbClr val="DCEEA5"/>
          </a:solidFill>
          <a:ln cap="flat" cmpd="sng" w="12700">
            <a:solidFill>
              <a:srgbClr val="80310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Lawsuits over Constitutional &amp; VRA violations</a:t>
            </a:r>
            <a:endParaRPr/>
          </a:p>
        </p:txBody>
      </p:sp>
      <p:sp>
        <p:nvSpPr>
          <p:cNvPr id="250" name="Google Shape;250;p21"/>
          <p:cNvSpPr/>
          <p:nvPr/>
        </p:nvSpPr>
        <p:spPr>
          <a:xfrm>
            <a:off x="5154287" y="2933596"/>
            <a:ext cx="2357437" cy="1585170"/>
          </a:xfrm>
          <a:prstGeom prst="rightArrow">
            <a:avLst>
              <a:gd fmla="val 50000" name="adj1"/>
              <a:gd fmla="val 50000" name="adj2"/>
            </a:avLst>
          </a:prstGeom>
          <a:solidFill>
            <a:srgbClr val="FBC1A0"/>
          </a:solidFill>
          <a:ln cap="flat" cmpd="sng" w="12700">
            <a:solidFill>
              <a:srgbClr val="0366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Texas Legislative Redistricting Board</a:t>
            </a:r>
            <a:endParaRPr/>
          </a:p>
          <a:p>
            <a:pPr indent="0" lvl="0" marL="0" marR="0" rtl="0" algn="ctr">
              <a:lnSpc>
                <a:spcPct val="115000"/>
              </a:lnSpc>
              <a:spcBef>
                <a:spcPts val="1000"/>
              </a:spcBef>
              <a:spcAft>
                <a:spcPts val="0"/>
              </a:spcAft>
              <a:buNone/>
            </a:pPr>
            <a:r>
              <a:rPr lang="en-US" sz="1000">
                <a:solidFill>
                  <a:schemeClr val="dk1"/>
                </a:solidFill>
                <a:latin typeface="Corbel"/>
                <a:ea typeface="Corbel"/>
                <a:cs typeface="Corbel"/>
                <a:sym typeface="Corbel"/>
              </a:rPr>
              <a:t>(90 days upon final adjournment of Legislature)</a:t>
            </a:r>
            <a:endParaRPr/>
          </a:p>
        </p:txBody>
      </p:sp>
      <p:sp>
        <p:nvSpPr>
          <p:cNvPr id="251" name="Google Shape;251;p21"/>
          <p:cNvSpPr txBox="1"/>
          <p:nvPr/>
        </p:nvSpPr>
        <p:spPr>
          <a:xfrm>
            <a:off x="817878" y="180178"/>
            <a:ext cx="1055624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NORMAL TIMELINE OF A SINGLE REDISTRICTING PROCESS</a:t>
            </a:r>
            <a:endParaRPr/>
          </a:p>
        </p:txBody>
      </p:sp>
      <p:sp>
        <p:nvSpPr>
          <p:cNvPr id="252" name="Google Shape;252;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253" name="Google Shape;253;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54" name="Google Shape;254;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260" name="Google Shape;260;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61" name="Google Shape;261;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graphicFrame>
        <p:nvGraphicFramePr>
          <p:cNvPr id="262" name="Google Shape;262;p22"/>
          <p:cNvGraphicFramePr/>
          <p:nvPr/>
        </p:nvGraphicFramePr>
        <p:xfrm>
          <a:off x="881435" y="641451"/>
          <a:ext cx="3000000" cy="3000000"/>
        </p:xfrm>
        <a:graphic>
          <a:graphicData uri="http://schemas.openxmlformats.org/drawingml/2006/table">
            <a:tbl>
              <a:tblPr bandRow="1" firstCol="1" firstRow="1">
                <a:noFill/>
                <a:tableStyleId>{EC2C9504-BB4D-4B48-B7AF-0B94AF58679B}</a:tableStyleId>
              </a:tblPr>
              <a:tblGrid>
                <a:gridCol w="782700"/>
                <a:gridCol w="903725"/>
                <a:gridCol w="903725"/>
                <a:gridCol w="903725"/>
                <a:gridCol w="903725"/>
                <a:gridCol w="903725"/>
                <a:gridCol w="903725"/>
                <a:gridCol w="903725"/>
                <a:gridCol w="903725"/>
                <a:gridCol w="903725"/>
                <a:gridCol w="903725"/>
                <a:gridCol w="903725"/>
              </a:tblGrid>
              <a:tr h="334650">
                <a:tc>
                  <a:txBody>
                    <a:bodyPr/>
                    <a:lstStyle/>
                    <a:p>
                      <a:pPr indent="0" lvl="0" marL="0" marR="0" rtl="0" algn="ctr">
                        <a:lnSpc>
                          <a:spcPct val="115000"/>
                        </a:lnSpc>
                        <a:spcBef>
                          <a:spcPts val="0"/>
                        </a:spcBef>
                        <a:spcAft>
                          <a:spcPts val="0"/>
                        </a:spcAft>
                        <a:buNone/>
                      </a:pPr>
                      <a:r>
                        <a:rPr lang="en-US" sz="1100"/>
                        <a:t> January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February</a:t>
                      </a:r>
                      <a:endParaRPr/>
                    </a:p>
                    <a:p>
                      <a:pPr indent="0" lvl="0" marL="0" marR="0" rtl="0" algn="ctr">
                        <a:lnSpc>
                          <a:spcPct val="115000"/>
                        </a:lnSpc>
                        <a:spcBef>
                          <a:spcPts val="0"/>
                        </a:spcBef>
                        <a:spcAft>
                          <a:spcPts val="0"/>
                        </a:spcAft>
                        <a:buNone/>
                      </a:pPr>
                      <a:r>
                        <a:rPr lang="en-US" sz="1100"/>
                        <a:t>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March</a:t>
                      </a:r>
                      <a:endParaRPr/>
                    </a:p>
                    <a:p>
                      <a:pPr indent="0" lvl="0" marL="0" marR="0" rtl="0" algn="ctr">
                        <a:lnSpc>
                          <a:spcPct val="115000"/>
                        </a:lnSpc>
                        <a:spcBef>
                          <a:spcPts val="0"/>
                        </a:spcBef>
                        <a:spcAft>
                          <a:spcPts val="0"/>
                        </a:spcAft>
                        <a:buNone/>
                      </a:pPr>
                      <a:r>
                        <a:rPr lang="en-US" sz="1100"/>
                        <a:t>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April</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May</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June</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July</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August </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September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October </a:t>
                      </a:r>
                      <a:endParaRPr/>
                    </a:p>
                    <a:p>
                      <a:pPr indent="0" lvl="0" marL="0" marR="0" rtl="0" algn="ctr">
                        <a:lnSpc>
                          <a:spcPct val="115000"/>
                        </a:lnSpc>
                        <a:spcBef>
                          <a:spcPts val="0"/>
                        </a:spcBef>
                        <a:spcAft>
                          <a:spcPts val="0"/>
                        </a:spcAft>
                        <a:buNone/>
                      </a:pPr>
                      <a:r>
                        <a:rPr lang="en-US" sz="1100"/>
                        <a:t>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November 2021</a:t>
                      </a:r>
                      <a:endParaRPr sz="1100">
                        <a:latin typeface="Calibri"/>
                        <a:ea typeface="Calibri"/>
                        <a:cs typeface="Calibri"/>
                        <a:sym typeface="Calibri"/>
                      </a:endParaRPr>
                    </a:p>
                  </a:txBody>
                  <a:tcPr marT="0" marB="0" marR="46075" marL="46075"/>
                </a:tc>
                <a:tc>
                  <a:txBody>
                    <a:bodyPr/>
                    <a:lstStyle/>
                    <a:p>
                      <a:pPr indent="0" lvl="0" marL="0" marR="0" rtl="0" algn="ctr">
                        <a:lnSpc>
                          <a:spcPct val="115000"/>
                        </a:lnSpc>
                        <a:spcBef>
                          <a:spcPts val="0"/>
                        </a:spcBef>
                        <a:spcAft>
                          <a:spcPts val="0"/>
                        </a:spcAft>
                        <a:buNone/>
                      </a:pPr>
                      <a:r>
                        <a:rPr lang="en-US" sz="1100"/>
                        <a:t>December 2021</a:t>
                      </a:r>
                      <a:endParaRPr sz="1100">
                        <a:latin typeface="Calibri"/>
                        <a:ea typeface="Calibri"/>
                        <a:cs typeface="Calibri"/>
                        <a:sym typeface="Calibri"/>
                      </a:endParaRPr>
                    </a:p>
                  </a:txBody>
                  <a:tcPr marT="0" marB="0" marR="46075" marL="46075"/>
                </a:tc>
              </a:tr>
              <a:tr h="5456925">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c>
                  <a:txBody>
                    <a:bodyPr/>
                    <a:lstStyle/>
                    <a:p>
                      <a:pPr indent="0" lvl="0" marL="0" marR="0" rtl="0" algn="l">
                        <a:lnSpc>
                          <a:spcPct val="115000"/>
                        </a:lnSpc>
                        <a:spcBef>
                          <a:spcPts val="0"/>
                        </a:spcBef>
                        <a:spcAft>
                          <a:spcPts val="0"/>
                        </a:spcAft>
                        <a:buNone/>
                      </a:pPr>
                      <a:r>
                        <a:t/>
                      </a:r>
                      <a:endParaRPr sz="700"/>
                    </a:p>
                  </a:txBody>
                  <a:tcPr marT="0" marB="0" marR="46075" marL="46075"/>
                </a:tc>
                <a:tc>
                  <a:txBody>
                    <a:bodyPr/>
                    <a:lstStyle/>
                    <a:p>
                      <a:pPr indent="0" lvl="0" marL="0" marR="0" rtl="0" algn="l">
                        <a:lnSpc>
                          <a:spcPct val="115000"/>
                        </a:lnSpc>
                        <a:spcBef>
                          <a:spcPts val="0"/>
                        </a:spcBef>
                        <a:spcAft>
                          <a:spcPts val="0"/>
                        </a:spcAft>
                        <a:buNone/>
                      </a:pPr>
                      <a:r>
                        <a:rPr lang="en-US" sz="700"/>
                        <a:t> </a:t>
                      </a:r>
                      <a:endParaRPr sz="700">
                        <a:latin typeface="Calibri"/>
                        <a:ea typeface="Calibri"/>
                        <a:cs typeface="Calibri"/>
                        <a:sym typeface="Calibri"/>
                      </a:endParaRPr>
                    </a:p>
                  </a:txBody>
                  <a:tcPr marT="0" marB="0" marR="46075" marL="46075"/>
                </a:tc>
              </a:tr>
            </a:tbl>
          </a:graphicData>
        </a:graphic>
      </p:graphicFrame>
      <p:sp>
        <p:nvSpPr>
          <p:cNvPr id="263" name="Google Shape;263;p22"/>
          <p:cNvSpPr/>
          <p:nvPr/>
        </p:nvSpPr>
        <p:spPr>
          <a:xfrm>
            <a:off x="873739" y="1058365"/>
            <a:ext cx="3333750" cy="985837"/>
          </a:xfrm>
          <a:prstGeom prst="rightArrow">
            <a:avLst>
              <a:gd fmla="val 50000" name="adj1"/>
              <a:gd fmla="val 50000" name="adj2"/>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Texas Legislature</a:t>
            </a:r>
            <a:endParaRPr/>
          </a:p>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(140 Day Regular Session</a:t>
            </a:r>
            <a:r>
              <a:rPr lang="en-US" sz="800">
                <a:solidFill>
                  <a:schemeClr val="lt1"/>
                </a:solidFill>
                <a:latin typeface="Corbel"/>
                <a:ea typeface="Corbel"/>
                <a:cs typeface="Corbel"/>
                <a:sym typeface="Corbel"/>
              </a:rPr>
              <a:t>)</a:t>
            </a:r>
            <a:endParaRPr sz="1100">
              <a:solidFill>
                <a:schemeClr val="lt1"/>
              </a:solidFill>
              <a:latin typeface="Corbel"/>
              <a:ea typeface="Corbel"/>
              <a:cs typeface="Corbel"/>
              <a:sym typeface="Corbel"/>
            </a:endParaRPr>
          </a:p>
        </p:txBody>
      </p:sp>
      <p:sp>
        <p:nvSpPr>
          <p:cNvPr id="264" name="Google Shape;264;p22"/>
          <p:cNvSpPr/>
          <p:nvPr/>
        </p:nvSpPr>
        <p:spPr>
          <a:xfrm>
            <a:off x="4203160" y="1237400"/>
            <a:ext cx="885825" cy="644525"/>
          </a:xfrm>
          <a:prstGeom prst="ellipse">
            <a:avLst/>
          </a:prstGeom>
          <a:solidFill>
            <a:srgbClr val="FBC1A0"/>
          </a:solidFill>
          <a:ln cap="flat" cmpd="sng" w="12700">
            <a:solidFill>
              <a:srgbClr val="0366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100">
                <a:solidFill>
                  <a:schemeClr val="dk1"/>
                </a:solidFill>
                <a:latin typeface="Corbel"/>
                <a:ea typeface="Corbel"/>
                <a:cs typeface="Corbel"/>
                <a:sym typeface="Corbel"/>
              </a:rPr>
              <a:t>Gov. Abbott</a:t>
            </a:r>
            <a:endParaRPr/>
          </a:p>
        </p:txBody>
      </p:sp>
      <p:sp>
        <p:nvSpPr>
          <p:cNvPr id="265" name="Google Shape;265;p22"/>
          <p:cNvSpPr/>
          <p:nvPr/>
        </p:nvSpPr>
        <p:spPr>
          <a:xfrm>
            <a:off x="5064594" y="1881925"/>
            <a:ext cx="2357437" cy="1585170"/>
          </a:xfrm>
          <a:prstGeom prst="rightArrow">
            <a:avLst>
              <a:gd fmla="val 50000" name="adj1"/>
              <a:gd fmla="val 50000" name="adj2"/>
            </a:avLst>
          </a:prstGeom>
          <a:solidFill>
            <a:srgbClr val="FBC1A0"/>
          </a:solidFill>
          <a:ln cap="flat" cmpd="sng" w="12700">
            <a:solidFill>
              <a:srgbClr val="0366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Texas Legislative Redistricting Board</a:t>
            </a:r>
            <a:endParaRPr/>
          </a:p>
          <a:p>
            <a:pPr indent="0" lvl="0" marL="0" marR="0" rtl="0" algn="ctr">
              <a:lnSpc>
                <a:spcPct val="115000"/>
              </a:lnSpc>
              <a:spcBef>
                <a:spcPts val="1000"/>
              </a:spcBef>
              <a:spcAft>
                <a:spcPts val="0"/>
              </a:spcAft>
              <a:buNone/>
            </a:pPr>
            <a:r>
              <a:rPr lang="en-US" sz="1000">
                <a:solidFill>
                  <a:schemeClr val="dk1"/>
                </a:solidFill>
                <a:latin typeface="Corbel"/>
                <a:ea typeface="Corbel"/>
                <a:cs typeface="Corbel"/>
                <a:sym typeface="Corbel"/>
              </a:rPr>
              <a:t>(90 days upon final adjournment of Legislature)</a:t>
            </a:r>
            <a:endParaRPr/>
          </a:p>
        </p:txBody>
      </p:sp>
      <p:sp>
        <p:nvSpPr>
          <p:cNvPr id="266" name="Google Shape;266;p22"/>
          <p:cNvSpPr/>
          <p:nvPr/>
        </p:nvSpPr>
        <p:spPr>
          <a:xfrm>
            <a:off x="7380127" y="1073196"/>
            <a:ext cx="3919830" cy="887413"/>
          </a:xfrm>
          <a:prstGeom prst="ellipse">
            <a:avLst/>
          </a:prstGeom>
          <a:solidFill>
            <a:srgbClr val="DCEEA5"/>
          </a:solidFill>
          <a:ln cap="flat" cmpd="sng" w="12700">
            <a:solidFill>
              <a:srgbClr val="80310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Lawsuits over Constitutional &amp; VRA violations</a:t>
            </a:r>
            <a:endParaRPr/>
          </a:p>
        </p:txBody>
      </p:sp>
      <p:sp>
        <p:nvSpPr>
          <p:cNvPr id="267" name="Google Shape;267;p22"/>
          <p:cNvSpPr/>
          <p:nvPr/>
        </p:nvSpPr>
        <p:spPr>
          <a:xfrm>
            <a:off x="6641054" y="1214960"/>
            <a:ext cx="923925" cy="527050"/>
          </a:xfrm>
          <a:prstGeom prst="ellipse">
            <a:avLst/>
          </a:prstGeom>
          <a:solidFill>
            <a:srgbClr val="DCEEA5"/>
          </a:solidFill>
          <a:ln cap="flat" cmpd="sng" w="12700">
            <a:solidFill>
              <a:srgbClr val="80310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US Census Bureau</a:t>
            </a:r>
            <a:endParaRPr/>
          </a:p>
        </p:txBody>
      </p:sp>
      <p:sp>
        <p:nvSpPr>
          <p:cNvPr id="268" name="Google Shape;268;p22"/>
          <p:cNvSpPr/>
          <p:nvPr/>
        </p:nvSpPr>
        <p:spPr>
          <a:xfrm>
            <a:off x="7579348" y="1849040"/>
            <a:ext cx="1126980" cy="2008634"/>
          </a:xfrm>
          <a:prstGeom prst="rightArrow">
            <a:avLst>
              <a:gd fmla="val 50000" name="adj1"/>
              <a:gd fmla="val 50000" name="adj2"/>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Texas Legislature</a:t>
            </a:r>
            <a:endParaRPr/>
          </a:p>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(30 Day Special Session)</a:t>
            </a:r>
            <a:endParaRPr/>
          </a:p>
        </p:txBody>
      </p:sp>
      <p:sp>
        <p:nvSpPr>
          <p:cNvPr id="269" name="Google Shape;269;p22"/>
          <p:cNvSpPr/>
          <p:nvPr/>
        </p:nvSpPr>
        <p:spPr>
          <a:xfrm>
            <a:off x="7549337" y="4307190"/>
            <a:ext cx="980400" cy="896938"/>
          </a:xfrm>
          <a:prstGeom prst="hexagon">
            <a:avLst>
              <a:gd fmla="val 25000" name="adj"/>
              <a:gd fmla="val 115470" name="vf"/>
            </a:avLst>
          </a:prstGeom>
          <a:solidFill>
            <a:srgbClr val="FAB0D5"/>
          </a:solidFill>
          <a:ln cap="flat" cmpd="sng" w="12700">
            <a:solidFill>
              <a:srgbClr val="5268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Filing for Precinct chairs</a:t>
            </a:r>
            <a:endParaRPr/>
          </a:p>
        </p:txBody>
      </p:sp>
      <p:sp>
        <p:nvSpPr>
          <p:cNvPr id="270" name="Google Shape;270;p22"/>
          <p:cNvSpPr/>
          <p:nvPr/>
        </p:nvSpPr>
        <p:spPr>
          <a:xfrm>
            <a:off x="9320981" y="4341404"/>
            <a:ext cx="1174135" cy="896938"/>
          </a:xfrm>
          <a:prstGeom prst="hexagon">
            <a:avLst>
              <a:gd fmla="val 25000" name="adj"/>
              <a:gd fmla="val 115470" name="vf"/>
            </a:avLst>
          </a:prstGeom>
          <a:solidFill>
            <a:srgbClr val="FAB0D5"/>
          </a:solidFill>
          <a:ln cap="flat" cmpd="sng" w="12700">
            <a:solidFill>
              <a:srgbClr val="5268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000">
                <a:solidFill>
                  <a:schemeClr val="dk1"/>
                </a:solidFill>
                <a:latin typeface="Corbel"/>
                <a:ea typeface="Corbel"/>
                <a:cs typeface="Corbel"/>
                <a:sym typeface="Corbel"/>
              </a:rPr>
              <a:t>Filing for Primary Candidates</a:t>
            </a:r>
            <a:endParaRPr/>
          </a:p>
        </p:txBody>
      </p:sp>
      <p:sp>
        <p:nvSpPr>
          <p:cNvPr id="271" name="Google Shape;271;p22"/>
          <p:cNvSpPr/>
          <p:nvPr/>
        </p:nvSpPr>
        <p:spPr>
          <a:xfrm>
            <a:off x="6038534" y="5087937"/>
            <a:ext cx="5335588" cy="1398588"/>
          </a:xfrm>
          <a:prstGeom prst="rightArrow">
            <a:avLst>
              <a:gd fmla="val 50000" name="adj1"/>
              <a:gd fmla="val 50000" name="adj2"/>
            </a:avLst>
          </a:prstGeom>
          <a:solidFill>
            <a:srgbClr val="FAB0D5"/>
          </a:solidFill>
          <a:ln cap="flat" cmpd="sng" w="12700">
            <a:solidFill>
              <a:srgbClr val="52681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1100">
                <a:solidFill>
                  <a:schemeClr val="dk1"/>
                </a:solidFill>
                <a:latin typeface="Corbel"/>
                <a:ea typeface="Corbel"/>
                <a:cs typeface="Corbel"/>
                <a:sym typeface="Corbel"/>
              </a:rPr>
              <a:t>Candidates running for office</a:t>
            </a:r>
            <a:endParaRPr/>
          </a:p>
        </p:txBody>
      </p:sp>
      <p:sp>
        <p:nvSpPr>
          <p:cNvPr id="272" name="Google Shape;272;p22"/>
          <p:cNvSpPr/>
          <p:nvPr/>
        </p:nvSpPr>
        <p:spPr>
          <a:xfrm>
            <a:off x="8746510" y="3457915"/>
            <a:ext cx="1161538" cy="819601"/>
          </a:xfrm>
          <a:prstGeom prst="ellipse">
            <a:avLst/>
          </a:prstGeom>
          <a:solidFill>
            <a:srgbClr val="FBC1A0"/>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orbel"/>
                <a:ea typeface="Corbel"/>
                <a:cs typeface="Corbel"/>
                <a:sym typeface="Corbel"/>
              </a:rPr>
              <a:t>Local Govt. draw districts</a:t>
            </a:r>
            <a:endParaRPr/>
          </a:p>
        </p:txBody>
      </p:sp>
      <p:sp>
        <p:nvSpPr>
          <p:cNvPr id="273" name="Google Shape;273;p22"/>
          <p:cNvSpPr txBox="1"/>
          <p:nvPr/>
        </p:nvSpPr>
        <p:spPr>
          <a:xfrm>
            <a:off x="881435" y="233680"/>
            <a:ext cx="1072375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orbel"/>
                <a:ea typeface="Corbel"/>
                <a:cs typeface="Corbel"/>
                <a:sym typeface="Corbel"/>
              </a:rPr>
              <a:t>POSSIBLE COVID-IMPACTED SCHEDULE FOR 2021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6000"/>
              <a:buFont typeface="Corbel"/>
              <a:buNone/>
            </a:pPr>
            <a:r>
              <a:rPr lang="en-US"/>
              <a:t>REDISTRICTING PRINCIPLES</a:t>
            </a:r>
            <a:endParaRPr/>
          </a:p>
        </p:txBody>
      </p:sp>
      <p:sp>
        <p:nvSpPr>
          <p:cNvPr id="279" name="Google Shape;279;p23"/>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200"/>
              <a:buNone/>
            </a:pPr>
            <a:r>
              <a:rPr lang="en-US" sz="3200"/>
              <a:t>Legal guidelines for how to draw a map</a:t>
            </a:r>
            <a:endParaRPr/>
          </a:p>
        </p:txBody>
      </p:sp>
      <p:sp>
        <p:nvSpPr>
          <p:cNvPr id="280" name="Google Shape;280;p2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p>
            <a:pPr indent="0" lvl="0" marL="0" rtl="0" algn="l">
              <a:spcBef>
                <a:spcPts val="0"/>
              </a:spcBef>
              <a:spcAft>
                <a:spcPts val="0"/>
              </a:spcAft>
              <a:buNone/>
            </a:pPr>
            <a:r>
              <a:rPr lang="en-US"/>
              <a:t>1/24/2021</a:t>
            </a:r>
            <a:endParaRPr/>
          </a:p>
        </p:txBody>
      </p:sp>
      <p:sp>
        <p:nvSpPr>
          <p:cNvPr id="281" name="Google Shape;281;p2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Presentation by Bonnie Bruce</a:t>
            </a:r>
            <a:endParaRPr/>
          </a:p>
        </p:txBody>
      </p:sp>
      <p:sp>
        <p:nvSpPr>
          <p:cNvPr id="282" name="Google Shape;282;p2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